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56" r:id="rId4"/>
    <p:sldId id="258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E24"/>
    <a:srgbClr val="4D348E"/>
    <a:srgbClr val="6846BD"/>
    <a:srgbClr val="893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8C72-78BE-6F49-8EF8-C45737C59C42}" type="datetimeFigureOut">
              <a:rPr lang="en-US" smtClean="0"/>
              <a:t>27/06/18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EE76-5539-2B40-A244-597DC280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8C72-78BE-6F49-8EF8-C45737C59C42}" type="datetimeFigureOut">
              <a:rPr lang="en-US" smtClean="0"/>
              <a:t>27/06/18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EE76-5539-2B40-A244-597DC280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9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8C72-78BE-6F49-8EF8-C45737C59C42}" type="datetimeFigureOut">
              <a:rPr lang="en-US" smtClean="0"/>
              <a:t>27/06/18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EE76-5539-2B40-A244-597DC280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0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8C72-78BE-6F49-8EF8-C45737C59C42}" type="datetimeFigureOut">
              <a:rPr lang="en-US" smtClean="0"/>
              <a:t>27/06/18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EE76-5539-2B40-A244-597DC280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8C72-78BE-6F49-8EF8-C45737C59C42}" type="datetimeFigureOut">
              <a:rPr lang="en-US" smtClean="0"/>
              <a:t>27/06/18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EE76-5539-2B40-A244-597DC280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8C72-78BE-6F49-8EF8-C45737C59C42}" type="datetimeFigureOut">
              <a:rPr lang="en-US" smtClean="0"/>
              <a:t>27/06/18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EE76-5539-2B40-A244-597DC280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2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8C72-78BE-6F49-8EF8-C45737C59C42}" type="datetimeFigureOut">
              <a:rPr lang="en-US" smtClean="0"/>
              <a:t>27/06/18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EE76-5539-2B40-A244-597DC280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8C72-78BE-6F49-8EF8-C45737C59C42}" type="datetimeFigureOut">
              <a:rPr lang="en-US" smtClean="0"/>
              <a:t>27/06/18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EE76-5539-2B40-A244-597DC280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8C72-78BE-6F49-8EF8-C45737C59C42}" type="datetimeFigureOut">
              <a:rPr lang="en-US" smtClean="0"/>
              <a:t>27/06/18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EE76-5539-2B40-A244-597DC280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8C72-78BE-6F49-8EF8-C45737C59C42}" type="datetimeFigureOut">
              <a:rPr lang="en-US" smtClean="0"/>
              <a:t>27/06/18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EE76-5539-2B40-A244-597DC280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8C72-78BE-6F49-8EF8-C45737C59C42}" type="datetimeFigureOut">
              <a:rPr lang="en-US" smtClean="0"/>
              <a:t>27/06/18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EE76-5539-2B40-A244-597DC280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5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68C72-78BE-6F49-8EF8-C45737C59C42}" type="datetimeFigureOut">
              <a:rPr lang="en-US" smtClean="0"/>
              <a:t>27/06/18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3EE76-5539-2B40-A244-597DC2805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7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um.edu.mt/emcer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7-10-02 at 07.56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572000"/>
            <a:ext cx="9131300" cy="2286000"/>
          </a:xfrm>
          <a:prstGeom prst="rect">
            <a:avLst/>
          </a:prstGeom>
        </p:spPr>
      </p:pic>
      <p:pic>
        <p:nvPicPr>
          <p:cNvPr id="6" name="Picture 5" descr="Screen Shot 2018-06-26 at 17.10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3634810"/>
            <a:ext cx="3397104" cy="889535"/>
          </a:xfrm>
          <a:prstGeom prst="rect">
            <a:avLst/>
          </a:prstGeom>
        </p:spPr>
      </p:pic>
      <p:pic>
        <p:nvPicPr>
          <p:cNvPr id="2" name="Picture 1" descr="Screen Shot 2018-06-26 at 17.32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03" y="13805"/>
            <a:ext cx="5748001" cy="4285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03726"/>
            <a:ext cx="4458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Network of scholars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MA and joint Masters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Seminars and workshops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Summer School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Projects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Qualitative research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Publication series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2605" y="2540248"/>
            <a:ext cx="327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5"/>
              </a:rPr>
              <a:t>www.um.edu.mt/emcer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6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54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Education and transition to employment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51318"/>
            <a:ext cx="8519037" cy="56754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Link is complex: education </a:t>
            </a:r>
            <a:r>
              <a:rPr lang="en-US" i="1" dirty="0" smtClean="0"/>
              <a:t>can</a:t>
            </a:r>
            <a:r>
              <a:rPr lang="en-US" dirty="0" smtClean="0"/>
              <a:t> contribute</a:t>
            </a:r>
          </a:p>
          <a:p>
            <a:pPr marL="0" indent="0">
              <a:buNone/>
            </a:pPr>
            <a:endParaRPr lang="en-US" sz="1200" dirty="0" smtClean="0"/>
          </a:p>
          <a:p>
            <a:pPr marL="514350" indent="-514350">
              <a:buAutoNum type="arabicPeriod"/>
            </a:pPr>
            <a:r>
              <a:rPr lang="en-US" dirty="0" smtClean="0"/>
              <a:t>Avoid exporting problem (e.g. </a:t>
            </a:r>
            <a:r>
              <a:rPr lang="en-US" dirty="0" smtClean="0"/>
              <a:t>‘employability’)</a:t>
            </a:r>
            <a:endParaRPr lang="en-US" dirty="0" smtClean="0"/>
          </a:p>
          <a:p>
            <a:pPr marL="0" indent="0">
              <a:buNone/>
            </a:pPr>
            <a:endParaRPr lang="en-US" sz="1100" dirty="0" smtClean="0"/>
          </a:p>
          <a:p>
            <a:pPr marL="514350" indent="-514350">
              <a:buAutoNum type="arabicPeriod"/>
            </a:pPr>
            <a:r>
              <a:rPr lang="en-US" dirty="0" smtClean="0"/>
              <a:t>Many things can help transition</a:t>
            </a:r>
          </a:p>
          <a:p>
            <a:pPr marL="722313" indent="-274638">
              <a:buFontTx/>
              <a:buChar char="-"/>
            </a:pPr>
            <a:r>
              <a:rPr lang="en-US" sz="2600" b="1" dirty="0"/>
              <a:t>Economic policies </a:t>
            </a:r>
            <a:r>
              <a:rPr lang="en-US" sz="2600" dirty="0"/>
              <a:t>(e.g. </a:t>
            </a:r>
            <a:r>
              <a:rPr lang="en-US" sz="2600" dirty="0" smtClean="0"/>
              <a:t>limit informal </a:t>
            </a:r>
            <a:r>
              <a:rPr lang="en-US" sz="2600" dirty="0"/>
              <a:t>economy)</a:t>
            </a:r>
          </a:p>
          <a:p>
            <a:pPr marL="722313" indent="-274638">
              <a:buFontTx/>
              <a:buChar char="-"/>
            </a:pPr>
            <a:r>
              <a:rPr lang="en-US" sz="2600" b="1" dirty="0"/>
              <a:t>LM policies </a:t>
            </a:r>
            <a:r>
              <a:rPr lang="en-US" sz="2600" dirty="0"/>
              <a:t>that </a:t>
            </a:r>
            <a:r>
              <a:rPr lang="en-US" sz="2600" dirty="0" err="1"/>
              <a:t>favour</a:t>
            </a:r>
            <a:r>
              <a:rPr lang="en-US" sz="2600" dirty="0"/>
              <a:t> youth (incentives to employ young people)</a:t>
            </a:r>
          </a:p>
          <a:p>
            <a:pPr marL="722313" indent="-274638">
              <a:buFontTx/>
              <a:buChar char="-"/>
            </a:pPr>
            <a:r>
              <a:rPr lang="en-US" sz="2600" b="1" dirty="0"/>
              <a:t>Education policies </a:t>
            </a:r>
            <a:r>
              <a:rPr lang="en-US" sz="2600" dirty="0"/>
              <a:t>(e.g. apprenticeships; connected pathways; valuing of TVET; 2</a:t>
            </a:r>
            <a:r>
              <a:rPr lang="en-US" sz="2600" baseline="30000" dirty="0"/>
              <a:t>nd</a:t>
            </a:r>
            <a:r>
              <a:rPr lang="en-US" sz="2600" dirty="0"/>
              <a:t> chance schooling; alternative assessment; strong pedagogies)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4. Career guidance has a role to 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92" y="13224"/>
            <a:ext cx="4629346" cy="68596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58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9-24 at 11.13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7" y="28860"/>
            <a:ext cx="8975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7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CG supporting youth transitions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48" y="1513620"/>
            <a:ext cx="8793225" cy="482128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Reflexive about work and training futures (DOTS)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Teaches skills to manage livelihood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Increases awareness of opportunities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Work exploration/shadowing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Entrepreneurship (e.g. INJAZ)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Contests gender/class ‘bounded horizons’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Motivates students (including </a:t>
            </a:r>
            <a:r>
              <a:rPr lang="en-US" dirty="0" smtClean="0"/>
              <a:t>NEETs - PAP)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Extends social capital/networks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Can promote TVET route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APEL </a:t>
            </a:r>
            <a:r>
              <a:rPr lang="mr-IN" dirty="0" smtClean="0"/>
              <a:t>–</a:t>
            </a:r>
            <a:r>
              <a:rPr lang="en-US" dirty="0" smtClean="0"/>
              <a:t> supports LM integration of specific groups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166</Words>
  <Application>Microsoft Macintosh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Education and transition to employment</vt:lpstr>
      <vt:lpstr>PowerPoint Presentation</vt:lpstr>
      <vt:lpstr>PowerPoint Presentation</vt:lpstr>
      <vt:lpstr>CG supporting youth transitions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Guidance across  the Mediterranean  </dc:title>
  <dc:creator>Ronald Sultana</dc:creator>
  <cp:lastModifiedBy>Ronald Sultana</cp:lastModifiedBy>
  <cp:revision>36</cp:revision>
  <dcterms:created xsi:type="dcterms:W3CDTF">2017-09-24T07:53:10Z</dcterms:created>
  <dcterms:modified xsi:type="dcterms:W3CDTF">2018-06-27T05:55:16Z</dcterms:modified>
</cp:coreProperties>
</file>