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459" r:id="rId2"/>
    <p:sldMasterId id="2147486471" r:id="rId3"/>
    <p:sldMasterId id="2147486483" r:id="rId4"/>
    <p:sldMasterId id="2147486495" r:id="rId5"/>
  </p:sldMasterIdLst>
  <p:notesMasterIdLst>
    <p:notesMasterId r:id="rId27"/>
  </p:notesMasterIdLst>
  <p:handoutMasterIdLst>
    <p:handoutMasterId r:id="rId28"/>
  </p:handoutMasterIdLst>
  <p:sldIdLst>
    <p:sldId id="728" r:id="rId6"/>
    <p:sldId id="1298" r:id="rId7"/>
    <p:sldId id="1329" r:id="rId8"/>
    <p:sldId id="1307" r:id="rId9"/>
    <p:sldId id="1324" r:id="rId10"/>
    <p:sldId id="1325" r:id="rId11"/>
    <p:sldId id="1326" r:id="rId12"/>
    <p:sldId id="1327" r:id="rId13"/>
    <p:sldId id="1328" r:id="rId14"/>
    <p:sldId id="1330" r:id="rId15"/>
    <p:sldId id="1323" r:id="rId16"/>
    <p:sldId id="1332" r:id="rId17"/>
    <p:sldId id="1331" r:id="rId18"/>
    <p:sldId id="1308" r:id="rId19"/>
    <p:sldId id="1318" r:id="rId20"/>
    <p:sldId id="1334" r:id="rId21"/>
    <p:sldId id="1333" r:id="rId22"/>
    <p:sldId id="1346" r:id="rId23"/>
    <p:sldId id="1344" r:id="rId24"/>
    <p:sldId id="1348" r:id="rId25"/>
    <p:sldId id="1336" r:id="rId26"/>
  </p:sldIdLst>
  <p:sldSz cx="9906000" cy="6858000" type="A4"/>
  <p:notesSz cx="6797675" cy="992822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77838" indent="-20638" algn="l" rtl="0" fontAlgn="base">
      <a:spcBef>
        <a:spcPct val="0"/>
      </a:spcBef>
      <a:spcAft>
        <a:spcPct val="0"/>
      </a:spcAft>
      <a:defRPr kern="1200">
        <a:solidFill>
          <a:schemeClr val="tx1"/>
        </a:solidFill>
        <a:latin typeface="Arial" charset="0"/>
        <a:ea typeface="+mn-ea"/>
        <a:cs typeface="Arial" charset="0"/>
      </a:defRPr>
    </a:lvl2pPr>
    <a:lvl3pPr marL="957263" indent="-42863" algn="l" rtl="0" fontAlgn="base">
      <a:spcBef>
        <a:spcPct val="0"/>
      </a:spcBef>
      <a:spcAft>
        <a:spcPct val="0"/>
      </a:spcAft>
      <a:defRPr kern="1200">
        <a:solidFill>
          <a:schemeClr val="tx1"/>
        </a:solidFill>
        <a:latin typeface="Arial" charset="0"/>
        <a:ea typeface="+mn-ea"/>
        <a:cs typeface="Arial" charset="0"/>
      </a:defRPr>
    </a:lvl3pPr>
    <a:lvl4pPr marL="1435100" indent="-63500" algn="l" rtl="0" fontAlgn="base">
      <a:spcBef>
        <a:spcPct val="0"/>
      </a:spcBef>
      <a:spcAft>
        <a:spcPct val="0"/>
      </a:spcAft>
      <a:defRPr kern="1200">
        <a:solidFill>
          <a:schemeClr val="tx1"/>
        </a:solidFill>
        <a:latin typeface="Arial" charset="0"/>
        <a:ea typeface="+mn-ea"/>
        <a:cs typeface="Arial" charset="0"/>
      </a:defRPr>
    </a:lvl4pPr>
    <a:lvl5pPr marL="1914525" indent="-85725"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pos="6071">
          <p15:clr>
            <a:srgbClr val="A4A3A4"/>
          </p15:clr>
        </p15:guide>
        <p15:guide id="4" pos="15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84B6"/>
    <a:srgbClr val="4F81BD"/>
    <a:srgbClr val="004262"/>
    <a:srgbClr val="D3DFEE"/>
    <a:srgbClr val="CCECFF"/>
    <a:srgbClr val="99CCFF"/>
    <a:srgbClr val="DDDFEE"/>
    <a:srgbClr val="2F8A47"/>
    <a:srgbClr val="00AA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8535" autoAdjust="0"/>
  </p:normalViewPr>
  <p:slideViewPr>
    <p:cSldViewPr>
      <p:cViewPr varScale="1">
        <p:scale>
          <a:sx n="76" d="100"/>
          <a:sy n="76" d="100"/>
        </p:scale>
        <p:origin x="636" y="54"/>
      </p:cViewPr>
      <p:guideLst>
        <p:guide orient="horz" pos="2160"/>
        <p:guide pos="3120"/>
        <p:guide pos="6071"/>
        <p:guide pos="150"/>
      </p:guideLst>
    </p:cSldViewPr>
  </p:slideViewPr>
  <p:outlineViewPr>
    <p:cViewPr>
      <p:scale>
        <a:sx n="33" d="100"/>
        <a:sy n="33" d="100"/>
      </p:scale>
      <p:origin x="48" y="20418"/>
    </p:cViewPr>
  </p:outlineViewPr>
  <p:notesTextViewPr>
    <p:cViewPr>
      <p:scale>
        <a:sx n="100" d="100"/>
        <a:sy n="100" d="100"/>
      </p:scale>
      <p:origin x="0" y="0"/>
    </p:cViewPr>
  </p:notesTextViewPr>
  <p:sorterViewPr>
    <p:cViewPr varScale="1">
      <p:scale>
        <a:sx n="100" d="100"/>
        <a:sy n="100" d="100"/>
      </p:scale>
      <p:origin x="0" y="-5136"/>
    </p:cViewPr>
  </p:sorterViewPr>
  <p:notesViewPr>
    <p:cSldViewPr>
      <p:cViewPr varScale="1">
        <p:scale>
          <a:sx n="49" d="100"/>
          <a:sy n="49" d="100"/>
        </p:scale>
        <p:origin x="-2970" y="-90"/>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675394299116884E-2"/>
          <c:y val="0.16536885944823956"/>
          <c:w val="0.93306234593016246"/>
          <c:h val="0.83172835641268072"/>
        </c:manualLayout>
      </c:layout>
      <c:pie3DChart>
        <c:varyColors val="1"/>
        <c:ser>
          <c:idx val="0"/>
          <c:order val="0"/>
          <c:tx>
            <c:strRef>
              <c:f>[1]Céréales!$B$18</c:f>
              <c:strCache>
                <c:ptCount val="1"/>
                <c:pt idx="0">
                  <c:v>2016</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DD1-404E-815C-59688B4D965F}"/>
              </c:ext>
            </c:extLst>
          </c:dPt>
          <c:dPt>
            <c:idx val="1"/>
            <c:bubble3D val="0"/>
            <c:spPr>
              <a:pattFill prst="pct20">
                <a:fgClr>
                  <a:schemeClr val="accent1"/>
                </a:fgClr>
                <a:bgClr>
                  <a:schemeClr val="bg1"/>
                </a:bgClr>
              </a:patt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DD1-404E-815C-59688B4D965F}"/>
              </c:ext>
            </c:extLst>
          </c:dPt>
          <c:dPt>
            <c:idx val="2"/>
            <c:bubble3D val="0"/>
            <c:spPr>
              <a:pattFill prst="pct80">
                <a:fgClr>
                  <a:schemeClr val="accent1"/>
                </a:fgClr>
                <a:bgClr>
                  <a:schemeClr val="bg1"/>
                </a:bgClr>
              </a:patt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8DD1-404E-815C-59688B4D965F}"/>
              </c:ext>
            </c:extLst>
          </c:dPt>
          <c:dPt>
            <c:idx val="3"/>
            <c:bubble3D val="0"/>
            <c:spPr>
              <a:solidFill>
                <a:srgbClr val="6D85C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8DD1-404E-815C-59688B4D965F}"/>
              </c:ext>
            </c:extLst>
          </c:dPt>
          <c:dPt>
            <c:idx val="4"/>
            <c:bubble3D val="0"/>
            <c:spPr>
              <a:pattFill prst="lgConfetti">
                <a:fgClr>
                  <a:schemeClr val="accent1"/>
                </a:fgClr>
                <a:bgClr>
                  <a:schemeClr val="bg1"/>
                </a:bgClr>
              </a:patt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8DD1-404E-815C-59688B4D965F}"/>
              </c:ext>
            </c:extLst>
          </c:dPt>
          <c:dPt>
            <c:idx val="5"/>
            <c:bubble3D val="0"/>
            <c:spPr>
              <a:solidFill>
                <a:srgbClr val="4F81BD">
                  <a:lumMod val="75000"/>
                </a:srgbClr>
              </a:solidFill>
            </c:spPr>
            <c:extLst>
              <c:ext xmlns:c16="http://schemas.microsoft.com/office/drawing/2014/chart" uri="{C3380CC4-5D6E-409C-BE32-E72D297353CC}">
                <c16:uniqueId val="{0000000B-8DD1-404E-815C-59688B4D965F}"/>
              </c:ext>
            </c:extLst>
          </c:dPt>
          <c:dPt>
            <c:idx val="7"/>
            <c:bubble3D val="0"/>
            <c:spPr>
              <a:solidFill>
                <a:schemeClr val="tx1">
                  <a:lumMod val="75000"/>
                  <a:lumOff val="25000"/>
                </a:schemeClr>
              </a:solidFill>
            </c:spPr>
            <c:extLst>
              <c:ext xmlns:c16="http://schemas.microsoft.com/office/drawing/2014/chart" uri="{C3380CC4-5D6E-409C-BE32-E72D297353CC}">
                <c16:uniqueId val="{0000000D-8DD1-404E-815C-59688B4D965F}"/>
              </c:ext>
            </c:extLst>
          </c:dPt>
          <c:dLbls>
            <c:dLbl>
              <c:idx val="0"/>
              <c:layout>
                <c:manualLayout>
                  <c:x val="0.13059435655649446"/>
                  <c:y val="5.0804389499252735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DD1-404E-815C-59688B4D965F}"/>
                </c:ext>
              </c:extLst>
            </c:dLbl>
            <c:dLbl>
              <c:idx val="1"/>
              <c:layout>
                <c:manualLayout>
                  <c:x val="0.10817469977894842"/>
                  <c:y val="6.645807163209657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DD1-404E-815C-59688B4D965F}"/>
                </c:ext>
              </c:extLst>
            </c:dLbl>
            <c:dLbl>
              <c:idx val="2"/>
              <c:layout>
                <c:manualLayout>
                  <c:x val="-0.23535792068544623"/>
                  <c:y val="-0.141897059905975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ES"/>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8DD1-404E-815C-59688B4D965F}"/>
                </c:ext>
              </c:extLst>
            </c:dLbl>
            <c:dLbl>
              <c:idx val="3"/>
              <c:layout>
                <c:manualLayout>
                  <c:x val="0.16990769033922071"/>
                  <c:y val="-0.2341347774135237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E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8DD1-404E-815C-59688B4D965F}"/>
                </c:ext>
              </c:extLst>
            </c:dLbl>
            <c:dLbl>
              <c:idx val="4"/>
              <c:layout>
                <c:manualLayout>
                  <c:x val="-3.4322633021428281E-2"/>
                  <c:y val="-4.0817418815310119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ysClr val="windowText" lastClr="000000"/>
                      </a:solidFill>
                      <a:latin typeface="+mn-lt"/>
                      <a:ea typeface="+mn-ea"/>
                      <a:cs typeface="+mn-cs"/>
                    </a:defRPr>
                  </a:pPr>
                  <a:endParaRPr lang="es-ES"/>
                </a:p>
              </c:txPr>
              <c:showLegendKey val="0"/>
              <c:showVal val="0"/>
              <c:showCatName val="1"/>
              <c:showSerName val="0"/>
              <c:showPercent val="1"/>
              <c:showBubbleSize val="0"/>
              <c:separator>
</c:separator>
              <c:extLst>
                <c:ext xmlns:c15="http://schemas.microsoft.com/office/drawing/2012/chart" uri="{CE6537A1-D6FC-4f65-9D91-7224C49458BB}">
                  <c15:layout>
                    <c:manualLayout>
                      <c:w val="7.2275955883962212E-2"/>
                      <c:h val="0.17230843469469037"/>
                    </c:manualLayout>
                  </c15:layout>
                </c:ext>
                <c:ext xmlns:c16="http://schemas.microsoft.com/office/drawing/2014/chart" uri="{C3380CC4-5D6E-409C-BE32-E72D297353CC}">
                  <c16:uniqueId val="{00000009-8DD1-404E-815C-59688B4D965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E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 PORT--'!$A$2:$A$9</c:f>
              <c:strCache>
                <c:ptCount val="8"/>
                <c:pt idx="0">
                  <c:v>Nador</c:v>
                </c:pt>
                <c:pt idx="1">
                  <c:v>Mohammedia</c:v>
                </c:pt>
                <c:pt idx="2">
                  <c:v>Casablanca</c:v>
                </c:pt>
                <c:pt idx="3">
                  <c:v>Jorf Lasfar</c:v>
                </c:pt>
                <c:pt idx="4">
                  <c:v>Safi</c:v>
                </c:pt>
                <c:pt idx="5">
                  <c:v>Agadir</c:v>
                </c:pt>
                <c:pt idx="6">
                  <c:v>Laayoune</c:v>
                </c:pt>
                <c:pt idx="7">
                  <c:v>Autres ports</c:v>
                </c:pt>
              </c:strCache>
            </c:strRef>
          </c:cat>
          <c:val>
            <c:numRef>
              <c:f>'PAR PORT--'!$H$2:$H$9</c:f>
              <c:numCache>
                <c:formatCode>_-* #,##0\ _€_-;\-* #,##0\ _€_-;_-* "-"??\ _€_-;_-@_-</c:formatCode>
                <c:ptCount val="8"/>
                <c:pt idx="0">
                  <c:v>2686745</c:v>
                </c:pt>
                <c:pt idx="1">
                  <c:v>5889750</c:v>
                </c:pt>
                <c:pt idx="2">
                  <c:v>31002476</c:v>
                </c:pt>
                <c:pt idx="3">
                  <c:v>29598292</c:v>
                </c:pt>
                <c:pt idx="4">
                  <c:v>6152651</c:v>
                </c:pt>
                <c:pt idx="5">
                  <c:v>4971334</c:v>
                </c:pt>
                <c:pt idx="6">
                  <c:v>2661138</c:v>
                </c:pt>
                <c:pt idx="7">
                  <c:v>706629</c:v>
                </c:pt>
              </c:numCache>
            </c:numRef>
          </c:val>
          <c:extLst>
            <c:ext xmlns:c16="http://schemas.microsoft.com/office/drawing/2014/chart" uri="{C3380CC4-5D6E-409C-BE32-E72D297353CC}">
              <c16:uniqueId val="{0000000E-8DD1-404E-815C-59688B4D965F}"/>
            </c:ext>
          </c:extLst>
        </c:ser>
        <c:dLbls>
          <c:showLegendKey val="0"/>
          <c:showVal val="0"/>
          <c:showCatName val="0"/>
          <c:showSerName val="0"/>
          <c:showPercent val="0"/>
          <c:showBubbleSize val="0"/>
          <c:showLeaderLines val="1"/>
        </c:dLbls>
      </c:pie3DChart>
      <c:spPr>
        <a:noFill/>
        <a:ln>
          <a:noFill/>
        </a:ln>
        <a:effectLst/>
      </c:spPr>
    </c:plotArea>
    <c:plotVisOnly val="1"/>
    <c:dispBlanksAs val="zero"/>
    <c:showDLblsOverMax val="0"/>
  </c:chart>
  <c:spPr>
    <a:noFill/>
    <a:ln w="9525" cap="flat" cmpd="sng" algn="ctr">
      <a:noFill/>
      <a:round/>
    </a:ln>
    <a:effectLst/>
  </c:spPr>
  <c:txPr>
    <a:bodyPr/>
    <a:lstStyle/>
    <a:p>
      <a:pPr>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84B6"/>
                </a:solidFill>
                <a:latin typeface="+mn-lt"/>
                <a:ea typeface="+mn-ea"/>
                <a:cs typeface="+mn-cs"/>
              </a:defRPr>
            </a:pPr>
            <a:r>
              <a:rPr lang="en-US"/>
              <a:t>Indice de connectivité maritime du Maroc </a:t>
            </a:r>
          </a:p>
          <a:p>
            <a:pPr>
              <a:defRPr/>
            </a:pPr>
            <a:r>
              <a:rPr lang="en-US"/>
              <a:t>Evolution Classement du Maroc</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84B6"/>
              </a:solidFill>
              <a:latin typeface="+mn-lt"/>
              <a:ea typeface="+mn-ea"/>
              <a:cs typeface="+mn-cs"/>
            </a:defRPr>
          </a:pPr>
          <a:endParaRPr lang="es-ES"/>
        </a:p>
      </c:txPr>
    </c:title>
    <c:autoTitleDeleted val="0"/>
    <c:plotArea>
      <c:layout>
        <c:manualLayout>
          <c:layoutTarget val="inner"/>
          <c:xMode val="edge"/>
          <c:yMode val="edge"/>
          <c:x val="4.7451351111350647E-2"/>
          <c:y val="0.23173760499842289"/>
          <c:w val="0.94946885326308406"/>
          <c:h val="0.69700144576619283"/>
        </c:manualLayout>
      </c:layout>
      <c:lineChart>
        <c:grouping val="standard"/>
        <c:varyColors val="0"/>
        <c:ser>
          <c:idx val="0"/>
          <c:order val="0"/>
          <c:tx>
            <c:strRef>
              <c:f>Sheet1!$D$7</c:f>
              <c:strCache>
                <c:ptCount val="1"/>
                <c:pt idx="0">
                  <c:v>Classement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rgbClr val="0084B6"/>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Sheet1!$E$6:$S$6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Sheet1!$E$7:$S$7</c:f>
              <c:numCache>
                <c:formatCode>General</c:formatCode>
                <c:ptCount val="15"/>
                <c:pt idx="0">
                  <c:v>78</c:v>
                </c:pt>
                <c:pt idx="1">
                  <c:v>84</c:v>
                </c:pt>
                <c:pt idx="2">
                  <c:v>85</c:v>
                </c:pt>
                <c:pt idx="3">
                  <c:v>81</c:v>
                </c:pt>
                <c:pt idx="4">
                  <c:v>33</c:v>
                </c:pt>
                <c:pt idx="5">
                  <c:v>23</c:v>
                </c:pt>
                <c:pt idx="6">
                  <c:v>18</c:v>
                </c:pt>
                <c:pt idx="7">
                  <c:v>18</c:v>
                </c:pt>
                <c:pt idx="8">
                  <c:v>19</c:v>
                </c:pt>
                <c:pt idx="9">
                  <c:v>19</c:v>
                </c:pt>
                <c:pt idx="10">
                  <c:v>16</c:v>
                </c:pt>
                <c:pt idx="11">
                  <c:v>16</c:v>
                </c:pt>
                <c:pt idx="12">
                  <c:v>19</c:v>
                </c:pt>
                <c:pt idx="13">
                  <c:v>17</c:v>
                </c:pt>
                <c:pt idx="14">
                  <c:v>17</c:v>
                </c:pt>
              </c:numCache>
            </c:numRef>
          </c:val>
          <c:smooth val="0"/>
          <c:extLst>
            <c:ext xmlns:c16="http://schemas.microsoft.com/office/drawing/2014/chart" uri="{C3380CC4-5D6E-409C-BE32-E72D297353CC}">
              <c16:uniqueId val="{00000000-D023-41B1-82DC-49719AE23F50}"/>
            </c:ext>
          </c:extLst>
        </c:ser>
        <c:dLbls>
          <c:showLegendKey val="0"/>
          <c:showVal val="0"/>
          <c:showCatName val="0"/>
          <c:showSerName val="0"/>
          <c:showPercent val="0"/>
          <c:showBubbleSize val="0"/>
        </c:dLbls>
        <c:smooth val="0"/>
        <c:axId val="-166536992"/>
        <c:axId val="-166535360"/>
      </c:lineChart>
      <c:catAx>
        <c:axId val="-16653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84B6"/>
                </a:solidFill>
                <a:latin typeface="+mn-lt"/>
                <a:ea typeface="+mn-ea"/>
                <a:cs typeface="+mn-cs"/>
              </a:defRPr>
            </a:pPr>
            <a:endParaRPr lang="es-ES"/>
          </a:p>
        </c:txPr>
        <c:crossAx val="-166535360"/>
        <c:crosses val="max"/>
        <c:auto val="1"/>
        <c:lblAlgn val="ctr"/>
        <c:lblOffset val="100"/>
        <c:noMultiLvlLbl val="0"/>
      </c:catAx>
      <c:valAx>
        <c:axId val="-166535360"/>
        <c:scaling>
          <c:orientation val="maxMin"/>
        </c:scaling>
        <c:delete val="1"/>
        <c:axPos val="l"/>
        <c:numFmt formatCode="General" sourceLinked="1"/>
        <c:majorTickMark val="none"/>
        <c:minorTickMark val="none"/>
        <c:tickLblPos val="nextTo"/>
        <c:crossAx val="-16653699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solidFill>
            <a:srgbClr val="0084B6"/>
          </a:solidFill>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6301" cy="496653"/>
          </a:xfrm>
          <a:prstGeom prst="rect">
            <a:avLst/>
          </a:prstGeom>
        </p:spPr>
        <p:txBody>
          <a:bodyPr vert="horz" lIns="91421" tIns="45710" rIns="91421" bIns="45710" rtlCol="0"/>
          <a:lstStyle>
            <a:lvl1pPr algn="l">
              <a:defRPr sz="1200">
                <a:latin typeface="Arial" charset="0"/>
                <a:cs typeface="Arial" charset="0"/>
              </a:defRPr>
            </a:lvl1pPr>
          </a:lstStyle>
          <a:p>
            <a:pPr>
              <a:defRPr/>
            </a:pPr>
            <a:endParaRPr lang="fr-FR"/>
          </a:p>
        </p:txBody>
      </p:sp>
      <p:sp>
        <p:nvSpPr>
          <p:cNvPr id="3" name="Espace réservé de la date 2"/>
          <p:cNvSpPr>
            <a:spLocks noGrp="1"/>
          </p:cNvSpPr>
          <p:nvPr>
            <p:ph type="dt" sz="quarter" idx="1"/>
          </p:nvPr>
        </p:nvSpPr>
        <p:spPr>
          <a:xfrm>
            <a:off x="3849772" y="2"/>
            <a:ext cx="2946301" cy="496653"/>
          </a:xfrm>
          <a:prstGeom prst="rect">
            <a:avLst/>
          </a:prstGeom>
        </p:spPr>
        <p:txBody>
          <a:bodyPr vert="horz" lIns="91421" tIns="45710" rIns="91421" bIns="45710" rtlCol="0"/>
          <a:lstStyle>
            <a:lvl1pPr algn="r">
              <a:defRPr sz="1200">
                <a:latin typeface="Arial" charset="0"/>
                <a:cs typeface="Arial" charset="0"/>
              </a:defRPr>
            </a:lvl1pPr>
          </a:lstStyle>
          <a:p>
            <a:pPr>
              <a:defRPr/>
            </a:pPr>
            <a:fld id="{D5397C54-E98B-4FF3-B53A-12A2F49B8544}" type="datetimeFigureOut">
              <a:rPr lang="fr-FR"/>
              <a:pPr>
                <a:defRPr/>
              </a:pPr>
              <a:t>10/12/2018</a:t>
            </a:fld>
            <a:endParaRPr lang="fr-FR"/>
          </a:p>
        </p:txBody>
      </p:sp>
      <p:sp>
        <p:nvSpPr>
          <p:cNvPr id="4" name="Espace réservé du pied de page 3"/>
          <p:cNvSpPr>
            <a:spLocks noGrp="1"/>
          </p:cNvSpPr>
          <p:nvPr>
            <p:ph type="ftr" sz="quarter" idx="2"/>
          </p:nvPr>
        </p:nvSpPr>
        <p:spPr>
          <a:xfrm>
            <a:off x="1" y="9429960"/>
            <a:ext cx="2946301" cy="496653"/>
          </a:xfrm>
          <a:prstGeom prst="rect">
            <a:avLst/>
          </a:prstGeom>
        </p:spPr>
        <p:txBody>
          <a:bodyPr vert="horz" lIns="91421" tIns="45710" rIns="91421" bIns="45710" rtlCol="0" anchor="b"/>
          <a:lstStyle>
            <a:lvl1pPr algn="l">
              <a:defRPr sz="1200">
                <a:latin typeface="Arial" charset="0"/>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49772" y="9429960"/>
            <a:ext cx="2946301" cy="496653"/>
          </a:xfrm>
          <a:prstGeom prst="rect">
            <a:avLst/>
          </a:prstGeom>
        </p:spPr>
        <p:txBody>
          <a:bodyPr vert="horz" lIns="91421" tIns="45710" rIns="91421" bIns="45710" rtlCol="0" anchor="b"/>
          <a:lstStyle>
            <a:lvl1pPr algn="r">
              <a:defRPr sz="1200">
                <a:latin typeface="Arial" charset="0"/>
                <a:cs typeface="Arial" charset="0"/>
              </a:defRPr>
            </a:lvl1pPr>
          </a:lstStyle>
          <a:p>
            <a:pPr>
              <a:defRPr/>
            </a:pPr>
            <a:fld id="{7A69BD78-37D1-41CF-94B3-AAE1359EEC5B}" type="slidenum">
              <a:rPr lang="fr-FR"/>
              <a:pPr>
                <a:defRPr/>
              </a:pPr>
              <a:t>‹Nº›</a:t>
            </a:fld>
            <a:endParaRPr lang="fr-FR"/>
          </a:p>
        </p:txBody>
      </p:sp>
    </p:spTree>
    <p:extLst>
      <p:ext uri="{BB962C8B-B14F-4D97-AF65-F5344CB8AC3E}">
        <p14:creationId xmlns:p14="http://schemas.microsoft.com/office/powerpoint/2010/main" val="337888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6301" cy="496653"/>
          </a:xfrm>
          <a:prstGeom prst="rect">
            <a:avLst/>
          </a:prstGeom>
        </p:spPr>
        <p:txBody>
          <a:bodyPr vert="horz" lIns="91421" tIns="45710" rIns="91421" bIns="4571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49772" y="2"/>
            <a:ext cx="2946301" cy="496653"/>
          </a:xfrm>
          <a:prstGeom prst="rect">
            <a:avLst/>
          </a:prstGeom>
        </p:spPr>
        <p:txBody>
          <a:bodyPr vert="horz" lIns="91421" tIns="45710" rIns="91421" bIns="45710" rtlCol="0"/>
          <a:lstStyle>
            <a:lvl1pPr algn="r" fontAlgn="auto">
              <a:spcBef>
                <a:spcPts val="0"/>
              </a:spcBef>
              <a:spcAft>
                <a:spcPts val="0"/>
              </a:spcAft>
              <a:defRPr sz="1200">
                <a:latin typeface="+mn-lt"/>
                <a:cs typeface="+mn-cs"/>
              </a:defRPr>
            </a:lvl1pPr>
          </a:lstStyle>
          <a:p>
            <a:pPr>
              <a:defRPr/>
            </a:pPr>
            <a:fld id="{DB5BF96F-D12B-4BF0-B331-1341E06627A4}" type="datetimeFigureOut">
              <a:rPr lang="fr-FR"/>
              <a:pPr>
                <a:defRPr/>
              </a:pPr>
              <a:t>10/12/2018</a:t>
            </a:fld>
            <a:endParaRPr lang="fr-FR"/>
          </a:p>
        </p:txBody>
      </p:sp>
      <p:sp>
        <p:nvSpPr>
          <p:cNvPr id="4" name="Espace réservé de l'image des diapositives 3"/>
          <p:cNvSpPr>
            <a:spLocks noGrp="1" noRot="1" noChangeAspect="1"/>
          </p:cNvSpPr>
          <p:nvPr>
            <p:ph type="sldImg" idx="2"/>
          </p:nvPr>
        </p:nvSpPr>
        <p:spPr>
          <a:xfrm>
            <a:off x="711200" y="746125"/>
            <a:ext cx="5375275" cy="3721100"/>
          </a:xfrm>
          <a:prstGeom prst="rect">
            <a:avLst/>
          </a:prstGeom>
          <a:noFill/>
          <a:ln w="12700">
            <a:solidFill>
              <a:prstClr val="black"/>
            </a:solidFill>
          </a:ln>
        </p:spPr>
        <p:txBody>
          <a:bodyPr vert="horz" lIns="91421" tIns="45710" rIns="91421" bIns="45710" rtlCol="0" anchor="ctr"/>
          <a:lstStyle/>
          <a:p>
            <a:pPr lvl="0"/>
            <a:endParaRPr lang="fr-FR" noProof="0" smtClean="0"/>
          </a:p>
        </p:txBody>
      </p:sp>
      <p:sp>
        <p:nvSpPr>
          <p:cNvPr id="5" name="Espace réservé des commentaires 4"/>
          <p:cNvSpPr>
            <a:spLocks noGrp="1"/>
          </p:cNvSpPr>
          <p:nvPr>
            <p:ph type="body" sz="quarter" idx="3"/>
          </p:nvPr>
        </p:nvSpPr>
        <p:spPr>
          <a:xfrm>
            <a:off x="678807" y="4714982"/>
            <a:ext cx="5440066" cy="4466653"/>
          </a:xfrm>
          <a:prstGeom prst="rect">
            <a:avLst/>
          </a:prstGeom>
        </p:spPr>
        <p:txBody>
          <a:bodyPr vert="horz" lIns="91421" tIns="45710" rIns="91421" bIns="4571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1" y="9429960"/>
            <a:ext cx="2946301" cy="496653"/>
          </a:xfrm>
          <a:prstGeom prst="rect">
            <a:avLst/>
          </a:prstGeom>
        </p:spPr>
        <p:txBody>
          <a:bodyPr vert="horz" lIns="91421" tIns="45710" rIns="91421" bIns="4571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49772" y="9429960"/>
            <a:ext cx="2946301" cy="496653"/>
          </a:xfrm>
          <a:prstGeom prst="rect">
            <a:avLst/>
          </a:prstGeom>
        </p:spPr>
        <p:txBody>
          <a:bodyPr vert="horz" lIns="91421" tIns="45710" rIns="91421" bIns="45710" rtlCol="0" anchor="b"/>
          <a:lstStyle>
            <a:lvl1pPr algn="r" fontAlgn="auto">
              <a:spcBef>
                <a:spcPts val="0"/>
              </a:spcBef>
              <a:spcAft>
                <a:spcPts val="0"/>
              </a:spcAft>
              <a:defRPr sz="1200">
                <a:latin typeface="+mn-lt"/>
                <a:cs typeface="+mn-cs"/>
              </a:defRPr>
            </a:lvl1pPr>
          </a:lstStyle>
          <a:p>
            <a:pPr>
              <a:defRPr/>
            </a:pPr>
            <a:fld id="{55176B1A-1BD8-45E4-A429-4C48551C2E2D}" type="slidenum">
              <a:rPr lang="fr-FR"/>
              <a:pPr>
                <a:defRPr/>
              </a:pPr>
              <a:t>‹Nº›</a:t>
            </a:fld>
            <a:endParaRPr lang="fr-FR"/>
          </a:p>
        </p:txBody>
      </p:sp>
    </p:spTree>
    <p:extLst>
      <p:ext uri="{BB962C8B-B14F-4D97-AF65-F5344CB8AC3E}">
        <p14:creationId xmlns:p14="http://schemas.microsoft.com/office/powerpoint/2010/main" val="3036574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77838" algn="l" rtl="0" eaLnBrk="0" fontAlgn="base" hangingPunct="0">
      <a:spcBef>
        <a:spcPct val="30000"/>
      </a:spcBef>
      <a:spcAft>
        <a:spcPct val="0"/>
      </a:spcAft>
      <a:defRPr sz="1200" kern="1200">
        <a:solidFill>
          <a:schemeClr val="tx1"/>
        </a:solidFill>
        <a:latin typeface="+mn-lt"/>
        <a:ea typeface="+mn-ea"/>
        <a:cs typeface="+mn-cs"/>
      </a:defRPr>
    </a:lvl2pPr>
    <a:lvl3pPr marL="957263" algn="l" rtl="0" eaLnBrk="0" fontAlgn="base" hangingPunct="0">
      <a:spcBef>
        <a:spcPct val="30000"/>
      </a:spcBef>
      <a:spcAft>
        <a:spcPct val="0"/>
      </a:spcAft>
      <a:defRPr sz="1200" kern="1200">
        <a:solidFill>
          <a:schemeClr val="tx1"/>
        </a:solidFill>
        <a:latin typeface="+mn-lt"/>
        <a:ea typeface="+mn-ea"/>
        <a:cs typeface="+mn-cs"/>
      </a:defRPr>
    </a:lvl3pPr>
    <a:lvl4pPr marL="1435100" algn="l" rtl="0" eaLnBrk="0" fontAlgn="base" hangingPunct="0">
      <a:spcBef>
        <a:spcPct val="30000"/>
      </a:spcBef>
      <a:spcAft>
        <a:spcPct val="0"/>
      </a:spcAft>
      <a:defRPr sz="1200" kern="1200">
        <a:solidFill>
          <a:schemeClr val="tx1"/>
        </a:solidFill>
        <a:latin typeface="+mn-lt"/>
        <a:ea typeface="+mn-ea"/>
        <a:cs typeface="+mn-cs"/>
      </a:defRPr>
    </a:lvl4pPr>
    <a:lvl5pPr marL="1914525" algn="l" rtl="0" eaLnBrk="0" fontAlgn="base" hangingPunct="0">
      <a:spcBef>
        <a:spcPct val="30000"/>
      </a:spcBef>
      <a:spcAft>
        <a:spcPct val="0"/>
      </a:spcAft>
      <a:defRPr sz="1200" kern="1200">
        <a:solidFill>
          <a:schemeClr val="tx1"/>
        </a:solidFill>
        <a:latin typeface="+mn-lt"/>
        <a:ea typeface="+mn-ea"/>
        <a:cs typeface="+mn-cs"/>
      </a:defRPr>
    </a:lvl5pPr>
    <a:lvl6pPr marL="2394472" algn="l" defTabSz="957789" rtl="0" eaLnBrk="1" latinLnBrk="0" hangingPunct="1">
      <a:defRPr sz="1200" kern="1200">
        <a:solidFill>
          <a:schemeClr val="tx1"/>
        </a:solidFill>
        <a:latin typeface="+mn-lt"/>
        <a:ea typeface="+mn-ea"/>
        <a:cs typeface="+mn-cs"/>
      </a:defRPr>
    </a:lvl6pPr>
    <a:lvl7pPr marL="2873367" algn="l" defTabSz="957789" rtl="0" eaLnBrk="1" latinLnBrk="0" hangingPunct="1">
      <a:defRPr sz="1200" kern="1200">
        <a:solidFill>
          <a:schemeClr val="tx1"/>
        </a:solidFill>
        <a:latin typeface="+mn-lt"/>
        <a:ea typeface="+mn-ea"/>
        <a:cs typeface="+mn-cs"/>
      </a:defRPr>
    </a:lvl7pPr>
    <a:lvl8pPr marL="3352261" algn="l" defTabSz="957789" rtl="0" eaLnBrk="1" latinLnBrk="0" hangingPunct="1">
      <a:defRPr sz="1200" kern="1200">
        <a:solidFill>
          <a:schemeClr val="tx1"/>
        </a:solidFill>
        <a:latin typeface="+mn-lt"/>
        <a:ea typeface="+mn-ea"/>
        <a:cs typeface="+mn-cs"/>
      </a:defRPr>
    </a:lvl8pPr>
    <a:lvl9pPr marL="3831156" algn="l" defTabSz="9577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xfrm>
            <a:off x="711200" y="746125"/>
            <a:ext cx="537527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81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71C323-5B8A-4F6E-B28D-3684A68B4B53}" type="slidenum">
              <a:rPr lang="fr-FR" smtClean="0"/>
              <a:pPr fontAlgn="base">
                <a:spcBef>
                  <a:spcPct val="0"/>
                </a:spcBef>
                <a:spcAft>
                  <a:spcPct val="0"/>
                </a:spcAft>
                <a:defRPr/>
              </a:pPr>
              <a:t>1</a:t>
            </a:fld>
            <a:endParaRPr lang="fr-FR" dirty="0" smtClean="0"/>
          </a:p>
        </p:txBody>
      </p:sp>
    </p:spTree>
    <p:extLst>
      <p:ext uri="{BB962C8B-B14F-4D97-AF65-F5344CB8AC3E}">
        <p14:creationId xmlns:p14="http://schemas.microsoft.com/office/powerpoint/2010/main" val="948170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15">
              <a:defRPr sz="2400">
                <a:solidFill>
                  <a:schemeClr val="tx1"/>
                </a:solidFill>
                <a:latin typeface="Times" pitchFamily="18" charset="0"/>
              </a:defRPr>
            </a:lvl1pPr>
            <a:lvl2pPr marL="753112" indent="-289658" defTabSz="910815">
              <a:defRPr sz="2400">
                <a:solidFill>
                  <a:schemeClr val="tx1"/>
                </a:solidFill>
                <a:latin typeface="Times" pitchFamily="18" charset="0"/>
              </a:defRPr>
            </a:lvl2pPr>
            <a:lvl3pPr marL="1158633" indent="-231727" defTabSz="910815">
              <a:defRPr sz="2400">
                <a:solidFill>
                  <a:schemeClr val="tx1"/>
                </a:solidFill>
                <a:latin typeface="Times" pitchFamily="18" charset="0"/>
              </a:defRPr>
            </a:lvl3pPr>
            <a:lvl4pPr marL="1622086" indent="-231727" defTabSz="910815">
              <a:defRPr sz="2400">
                <a:solidFill>
                  <a:schemeClr val="tx1"/>
                </a:solidFill>
                <a:latin typeface="Times" pitchFamily="18" charset="0"/>
              </a:defRPr>
            </a:lvl4pPr>
            <a:lvl5pPr marL="2085539" indent="-231727" defTabSz="910815">
              <a:defRPr sz="2400">
                <a:solidFill>
                  <a:schemeClr val="tx1"/>
                </a:solidFill>
                <a:latin typeface="Times" pitchFamily="18" charset="0"/>
              </a:defRPr>
            </a:lvl5pPr>
            <a:lvl6pPr marL="2548993" indent="-231727" defTabSz="910815" eaLnBrk="0" fontAlgn="base" hangingPunct="0">
              <a:spcBef>
                <a:spcPct val="0"/>
              </a:spcBef>
              <a:spcAft>
                <a:spcPct val="0"/>
              </a:spcAft>
              <a:defRPr sz="2400">
                <a:solidFill>
                  <a:schemeClr val="tx1"/>
                </a:solidFill>
                <a:latin typeface="Times" pitchFamily="18" charset="0"/>
              </a:defRPr>
            </a:lvl6pPr>
            <a:lvl7pPr marL="3012446" indent="-231727" defTabSz="910815" eaLnBrk="0" fontAlgn="base" hangingPunct="0">
              <a:spcBef>
                <a:spcPct val="0"/>
              </a:spcBef>
              <a:spcAft>
                <a:spcPct val="0"/>
              </a:spcAft>
              <a:defRPr sz="2400">
                <a:solidFill>
                  <a:schemeClr val="tx1"/>
                </a:solidFill>
                <a:latin typeface="Times" pitchFamily="18" charset="0"/>
              </a:defRPr>
            </a:lvl7pPr>
            <a:lvl8pPr marL="3475899" indent="-231727" defTabSz="910815" eaLnBrk="0" fontAlgn="base" hangingPunct="0">
              <a:spcBef>
                <a:spcPct val="0"/>
              </a:spcBef>
              <a:spcAft>
                <a:spcPct val="0"/>
              </a:spcAft>
              <a:defRPr sz="2400">
                <a:solidFill>
                  <a:schemeClr val="tx1"/>
                </a:solidFill>
                <a:latin typeface="Times" pitchFamily="18" charset="0"/>
              </a:defRPr>
            </a:lvl8pPr>
            <a:lvl9pPr marL="3939352" indent="-231727" defTabSz="910815" eaLnBrk="0" fontAlgn="base" hangingPunct="0">
              <a:spcBef>
                <a:spcPct val="0"/>
              </a:spcBef>
              <a:spcAft>
                <a:spcPct val="0"/>
              </a:spcAft>
              <a:defRPr sz="2400">
                <a:solidFill>
                  <a:schemeClr val="tx1"/>
                </a:solidFill>
                <a:latin typeface="Times" pitchFamily="18" charset="0"/>
              </a:defRPr>
            </a:lvl9pPr>
          </a:lstStyle>
          <a:p>
            <a:fld id="{A372120D-EA2F-42C1-B618-DCAB2761FBFE}" type="slidenum">
              <a:rPr lang="fr-FR" sz="1200">
                <a:solidFill>
                  <a:prstClr val="black"/>
                </a:solidFill>
              </a:rPr>
              <a:pPr/>
              <a:t>2</a:t>
            </a:fld>
            <a:endParaRPr lang="fr-FR" sz="1200">
              <a:solidFill>
                <a:prstClr val="black"/>
              </a:solidFill>
            </a:endParaRPr>
          </a:p>
        </p:txBody>
      </p:sp>
      <p:sp>
        <p:nvSpPr>
          <p:cNvPr id="59395" name="Rectangle 2"/>
          <p:cNvSpPr>
            <a:spLocks noGrp="1" noRot="1" noChangeAspect="1" noChangeArrowheads="1" noTextEdit="1"/>
          </p:cNvSpPr>
          <p:nvPr>
            <p:ph type="sldImg"/>
          </p:nvPr>
        </p:nvSpPr>
        <p:spPr>
          <a:xfrm>
            <a:off x="709613" y="744538"/>
            <a:ext cx="5378450" cy="3724275"/>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extLst>
      <p:ext uri="{BB962C8B-B14F-4D97-AF65-F5344CB8AC3E}">
        <p14:creationId xmlns:p14="http://schemas.microsoft.com/office/powerpoint/2010/main" val="177512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xfrm>
            <a:off x="711200" y="746125"/>
            <a:ext cx="537527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81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71C323-5B8A-4F6E-B28D-3684A68B4B53}" type="slidenum">
              <a:rPr lang="fr-FR" smtClean="0"/>
              <a:pPr fontAlgn="base">
                <a:spcBef>
                  <a:spcPct val="0"/>
                </a:spcBef>
                <a:spcAft>
                  <a:spcPct val="0"/>
                </a:spcAft>
                <a:defRPr/>
              </a:pPr>
              <a:t>3</a:t>
            </a:fld>
            <a:endParaRPr lang="fr-FR" dirty="0" smtClean="0"/>
          </a:p>
        </p:txBody>
      </p:sp>
    </p:spTree>
    <p:extLst>
      <p:ext uri="{BB962C8B-B14F-4D97-AF65-F5344CB8AC3E}">
        <p14:creationId xmlns:p14="http://schemas.microsoft.com/office/powerpoint/2010/main" val="2939461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858">
              <a:defRPr sz="2400">
                <a:solidFill>
                  <a:schemeClr val="tx1"/>
                </a:solidFill>
                <a:latin typeface="Times" pitchFamily="18" charset="0"/>
              </a:defRPr>
            </a:lvl1pPr>
            <a:lvl2pPr marL="756102" indent="-290077" defTabSz="909858">
              <a:defRPr sz="2400">
                <a:solidFill>
                  <a:schemeClr val="tx1"/>
                </a:solidFill>
                <a:latin typeface="Times" pitchFamily="18" charset="0"/>
              </a:defRPr>
            </a:lvl2pPr>
            <a:lvl3pPr marL="1163477" indent="-231427" defTabSz="909858">
              <a:defRPr sz="2400">
                <a:solidFill>
                  <a:schemeClr val="tx1"/>
                </a:solidFill>
                <a:latin typeface="Times" pitchFamily="18" charset="0"/>
              </a:defRPr>
            </a:lvl3pPr>
            <a:lvl4pPr marL="1627917" indent="-231427" defTabSz="909858">
              <a:defRPr sz="2400">
                <a:solidFill>
                  <a:schemeClr val="tx1"/>
                </a:solidFill>
                <a:latin typeface="Times" pitchFamily="18" charset="0"/>
              </a:defRPr>
            </a:lvl4pPr>
            <a:lvl5pPr marL="2093942" indent="-231427" defTabSz="909858">
              <a:defRPr sz="2400">
                <a:solidFill>
                  <a:schemeClr val="tx1"/>
                </a:solidFill>
                <a:latin typeface="Times" pitchFamily="18" charset="0"/>
              </a:defRPr>
            </a:lvl5pPr>
            <a:lvl6pPr marL="2550457" indent="-231427" defTabSz="909858" eaLnBrk="0" fontAlgn="base" hangingPunct="0">
              <a:spcBef>
                <a:spcPct val="0"/>
              </a:spcBef>
              <a:spcAft>
                <a:spcPct val="0"/>
              </a:spcAft>
              <a:defRPr sz="2400">
                <a:solidFill>
                  <a:schemeClr val="tx1"/>
                </a:solidFill>
                <a:latin typeface="Times" pitchFamily="18" charset="0"/>
              </a:defRPr>
            </a:lvl6pPr>
            <a:lvl7pPr marL="3006971" indent="-231427" defTabSz="909858" eaLnBrk="0" fontAlgn="base" hangingPunct="0">
              <a:spcBef>
                <a:spcPct val="0"/>
              </a:spcBef>
              <a:spcAft>
                <a:spcPct val="0"/>
              </a:spcAft>
              <a:defRPr sz="2400">
                <a:solidFill>
                  <a:schemeClr val="tx1"/>
                </a:solidFill>
                <a:latin typeface="Times" pitchFamily="18" charset="0"/>
              </a:defRPr>
            </a:lvl7pPr>
            <a:lvl8pPr marL="3463485" indent="-231427" defTabSz="909858" eaLnBrk="0" fontAlgn="base" hangingPunct="0">
              <a:spcBef>
                <a:spcPct val="0"/>
              </a:spcBef>
              <a:spcAft>
                <a:spcPct val="0"/>
              </a:spcAft>
              <a:defRPr sz="2400">
                <a:solidFill>
                  <a:schemeClr val="tx1"/>
                </a:solidFill>
                <a:latin typeface="Times" pitchFamily="18" charset="0"/>
              </a:defRPr>
            </a:lvl8pPr>
            <a:lvl9pPr marL="3919999" indent="-231427" defTabSz="909858" eaLnBrk="0" fontAlgn="base" hangingPunct="0">
              <a:spcBef>
                <a:spcPct val="0"/>
              </a:spcBef>
              <a:spcAft>
                <a:spcPct val="0"/>
              </a:spcAft>
              <a:defRPr sz="2400">
                <a:solidFill>
                  <a:schemeClr val="tx1"/>
                </a:solidFill>
                <a:latin typeface="Times" pitchFamily="18" charset="0"/>
              </a:defRPr>
            </a:lvl9pPr>
          </a:lstStyle>
          <a:p>
            <a:fld id="{58AFB465-0E43-4A7F-AB18-BB25216C4DEF}" type="slidenum">
              <a:rPr lang="fr-FR" altLang="fr-FR" sz="1200">
                <a:cs typeface="Arial" pitchFamily="34" charset="0"/>
              </a:rPr>
              <a:pPr/>
              <a:t>4</a:t>
            </a:fld>
            <a:endParaRPr lang="fr-FR" altLang="fr-FR" sz="1200">
              <a:cs typeface="Arial" pitchFamily="34" charset="0"/>
            </a:endParaRPr>
          </a:p>
        </p:txBody>
      </p:sp>
      <p:sp>
        <p:nvSpPr>
          <p:cNvPr id="63491" name="Rectangle 2"/>
          <p:cNvSpPr>
            <a:spLocks noGrp="1" noRot="1" noChangeAspect="1" noChangeArrowheads="1" noTextEdit="1"/>
          </p:cNvSpPr>
          <p:nvPr>
            <p:ph type="sldImg"/>
          </p:nvPr>
        </p:nvSpPr>
        <p:spPr>
          <a:xfrm>
            <a:off x="711200" y="746125"/>
            <a:ext cx="5375275" cy="3721100"/>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itchFamily="34" charset="0"/>
              <a:cs typeface="Arial" pitchFamily="34" charset="0"/>
            </a:endParaRPr>
          </a:p>
        </p:txBody>
      </p:sp>
    </p:spTree>
    <p:extLst>
      <p:ext uri="{BB962C8B-B14F-4D97-AF65-F5344CB8AC3E}">
        <p14:creationId xmlns:p14="http://schemas.microsoft.com/office/powerpoint/2010/main" val="110339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15">
              <a:defRPr sz="2400">
                <a:solidFill>
                  <a:schemeClr val="tx1"/>
                </a:solidFill>
                <a:latin typeface="Times" pitchFamily="18" charset="0"/>
              </a:defRPr>
            </a:lvl1pPr>
            <a:lvl2pPr marL="753112" indent="-289658" defTabSz="910815">
              <a:defRPr sz="2400">
                <a:solidFill>
                  <a:schemeClr val="tx1"/>
                </a:solidFill>
                <a:latin typeface="Times" pitchFamily="18" charset="0"/>
              </a:defRPr>
            </a:lvl2pPr>
            <a:lvl3pPr marL="1158633" indent="-231727" defTabSz="910815">
              <a:defRPr sz="2400">
                <a:solidFill>
                  <a:schemeClr val="tx1"/>
                </a:solidFill>
                <a:latin typeface="Times" pitchFamily="18" charset="0"/>
              </a:defRPr>
            </a:lvl3pPr>
            <a:lvl4pPr marL="1622086" indent="-231727" defTabSz="910815">
              <a:defRPr sz="2400">
                <a:solidFill>
                  <a:schemeClr val="tx1"/>
                </a:solidFill>
                <a:latin typeface="Times" pitchFamily="18" charset="0"/>
              </a:defRPr>
            </a:lvl4pPr>
            <a:lvl5pPr marL="2085539" indent="-231727" defTabSz="910815">
              <a:defRPr sz="2400">
                <a:solidFill>
                  <a:schemeClr val="tx1"/>
                </a:solidFill>
                <a:latin typeface="Times" pitchFamily="18" charset="0"/>
              </a:defRPr>
            </a:lvl5pPr>
            <a:lvl6pPr marL="2548993" indent="-231727" defTabSz="910815" eaLnBrk="0" fontAlgn="base" hangingPunct="0">
              <a:spcBef>
                <a:spcPct val="0"/>
              </a:spcBef>
              <a:spcAft>
                <a:spcPct val="0"/>
              </a:spcAft>
              <a:defRPr sz="2400">
                <a:solidFill>
                  <a:schemeClr val="tx1"/>
                </a:solidFill>
                <a:latin typeface="Times" pitchFamily="18" charset="0"/>
              </a:defRPr>
            </a:lvl6pPr>
            <a:lvl7pPr marL="3012446" indent="-231727" defTabSz="910815" eaLnBrk="0" fontAlgn="base" hangingPunct="0">
              <a:spcBef>
                <a:spcPct val="0"/>
              </a:spcBef>
              <a:spcAft>
                <a:spcPct val="0"/>
              </a:spcAft>
              <a:defRPr sz="2400">
                <a:solidFill>
                  <a:schemeClr val="tx1"/>
                </a:solidFill>
                <a:latin typeface="Times" pitchFamily="18" charset="0"/>
              </a:defRPr>
            </a:lvl7pPr>
            <a:lvl8pPr marL="3475899" indent="-231727" defTabSz="910815" eaLnBrk="0" fontAlgn="base" hangingPunct="0">
              <a:spcBef>
                <a:spcPct val="0"/>
              </a:spcBef>
              <a:spcAft>
                <a:spcPct val="0"/>
              </a:spcAft>
              <a:defRPr sz="2400">
                <a:solidFill>
                  <a:schemeClr val="tx1"/>
                </a:solidFill>
                <a:latin typeface="Times" pitchFamily="18" charset="0"/>
              </a:defRPr>
            </a:lvl8pPr>
            <a:lvl9pPr marL="3939352" indent="-231727" defTabSz="910815" eaLnBrk="0" fontAlgn="base" hangingPunct="0">
              <a:spcBef>
                <a:spcPct val="0"/>
              </a:spcBef>
              <a:spcAft>
                <a:spcPct val="0"/>
              </a:spcAft>
              <a:defRPr sz="2400">
                <a:solidFill>
                  <a:schemeClr val="tx1"/>
                </a:solidFill>
                <a:latin typeface="Times" pitchFamily="18" charset="0"/>
              </a:defRPr>
            </a:lvl9pPr>
          </a:lstStyle>
          <a:p>
            <a:pPr>
              <a:defRPr/>
            </a:pPr>
            <a:fld id="{D70561E0-DD49-494C-B093-DEF78AB7671D}" type="slidenum">
              <a:rPr lang="fr-FR" sz="1200">
                <a:solidFill>
                  <a:srgbClr val="000000"/>
                </a:solidFill>
              </a:rPr>
              <a:pPr>
                <a:defRPr/>
              </a:pPr>
              <a:t>5</a:t>
            </a:fld>
            <a:endParaRPr lang="fr-FR" sz="1200">
              <a:solidFill>
                <a:srgbClr val="000000"/>
              </a:solidFill>
            </a:endParaRPr>
          </a:p>
        </p:txBody>
      </p:sp>
      <p:sp>
        <p:nvSpPr>
          <p:cNvPr id="62467" name="Rectangle 2"/>
          <p:cNvSpPr>
            <a:spLocks noGrp="1" noRot="1" noChangeAspect="1" noChangeArrowheads="1" noTextEdit="1"/>
          </p:cNvSpPr>
          <p:nvPr>
            <p:ph type="sldImg"/>
          </p:nvPr>
        </p:nvSpPr>
        <p:spPr>
          <a:xfrm>
            <a:off x="711200" y="746125"/>
            <a:ext cx="5375275" cy="37211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extLst>
      <p:ext uri="{BB962C8B-B14F-4D97-AF65-F5344CB8AC3E}">
        <p14:creationId xmlns:p14="http://schemas.microsoft.com/office/powerpoint/2010/main" val="2068307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xfrm>
            <a:off x="711200" y="746125"/>
            <a:ext cx="537527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81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3028" fontAlgn="base">
              <a:spcBef>
                <a:spcPct val="0"/>
              </a:spcBef>
              <a:spcAft>
                <a:spcPct val="0"/>
              </a:spcAft>
              <a:defRPr/>
            </a:pPr>
            <a:fld id="{EB71C323-5B8A-4F6E-B28D-3684A68B4B53}" type="slidenum">
              <a:rPr lang="fr-FR">
                <a:solidFill>
                  <a:prstClr val="black"/>
                </a:solidFill>
                <a:latin typeface="Calibri"/>
              </a:rPr>
              <a:pPr defTabSz="913028" fontAlgn="base">
                <a:spcBef>
                  <a:spcPct val="0"/>
                </a:spcBef>
                <a:spcAft>
                  <a:spcPct val="0"/>
                </a:spcAft>
                <a:defRPr/>
              </a:pPr>
              <a:t>10</a:t>
            </a:fld>
            <a:endParaRPr lang="fr-FR" dirty="0">
              <a:solidFill>
                <a:prstClr val="black"/>
              </a:solidFill>
              <a:latin typeface="Calibri"/>
            </a:endParaRPr>
          </a:p>
        </p:txBody>
      </p:sp>
    </p:spTree>
    <p:extLst>
      <p:ext uri="{BB962C8B-B14F-4D97-AF65-F5344CB8AC3E}">
        <p14:creationId xmlns:p14="http://schemas.microsoft.com/office/powerpoint/2010/main" val="848623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xfrm>
            <a:off x="711200" y="746125"/>
            <a:ext cx="537527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81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3028" fontAlgn="base">
              <a:spcBef>
                <a:spcPct val="0"/>
              </a:spcBef>
              <a:spcAft>
                <a:spcPct val="0"/>
              </a:spcAft>
              <a:defRPr/>
            </a:pPr>
            <a:fld id="{EB71C323-5B8A-4F6E-B28D-3684A68B4B53}" type="slidenum">
              <a:rPr lang="fr-FR">
                <a:solidFill>
                  <a:prstClr val="black"/>
                </a:solidFill>
                <a:latin typeface="Calibri"/>
              </a:rPr>
              <a:pPr defTabSz="913028" fontAlgn="base">
                <a:spcBef>
                  <a:spcPct val="0"/>
                </a:spcBef>
                <a:spcAft>
                  <a:spcPct val="0"/>
                </a:spcAft>
                <a:defRPr/>
              </a:pPr>
              <a:t>13</a:t>
            </a:fld>
            <a:endParaRPr lang="fr-FR" dirty="0">
              <a:solidFill>
                <a:prstClr val="black"/>
              </a:solidFill>
              <a:latin typeface="Calibri"/>
            </a:endParaRPr>
          </a:p>
        </p:txBody>
      </p:sp>
    </p:spTree>
    <p:extLst>
      <p:ext uri="{BB962C8B-B14F-4D97-AF65-F5344CB8AC3E}">
        <p14:creationId xmlns:p14="http://schemas.microsoft.com/office/powerpoint/2010/main" val="232146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xfrm>
            <a:off x="711200" y="746125"/>
            <a:ext cx="537527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81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3028" fontAlgn="base">
              <a:spcBef>
                <a:spcPct val="0"/>
              </a:spcBef>
              <a:spcAft>
                <a:spcPct val="0"/>
              </a:spcAft>
              <a:defRPr/>
            </a:pPr>
            <a:fld id="{EB71C323-5B8A-4F6E-B28D-3684A68B4B53}" type="slidenum">
              <a:rPr lang="fr-FR">
                <a:solidFill>
                  <a:prstClr val="black"/>
                </a:solidFill>
                <a:latin typeface="Calibri"/>
              </a:rPr>
              <a:pPr defTabSz="913028" fontAlgn="base">
                <a:spcBef>
                  <a:spcPct val="0"/>
                </a:spcBef>
                <a:spcAft>
                  <a:spcPct val="0"/>
                </a:spcAft>
                <a:defRPr/>
              </a:pPr>
              <a:t>18</a:t>
            </a:fld>
            <a:endParaRPr lang="fr-FR" dirty="0">
              <a:solidFill>
                <a:prstClr val="black"/>
              </a:solidFill>
              <a:latin typeface="Calibri"/>
            </a:endParaRPr>
          </a:p>
        </p:txBody>
      </p:sp>
    </p:spTree>
    <p:extLst>
      <p:ext uri="{BB962C8B-B14F-4D97-AF65-F5344CB8AC3E}">
        <p14:creationId xmlns:p14="http://schemas.microsoft.com/office/powerpoint/2010/main" val="2724664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xfrm>
            <a:off x="711200" y="746125"/>
            <a:ext cx="537527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81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71C323-5B8A-4F6E-B28D-3684A68B4B53}" type="slidenum">
              <a:rPr lang="fr-FR" smtClean="0"/>
              <a:pPr fontAlgn="base">
                <a:spcBef>
                  <a:spcPct val="0"/>
                </a:spcBef>
                <a:spcAft>
                  <a:spcPct val="0"/>
                </a:spcAft>
                <a:defRPr/>
              </a:pPr>
              <a:t>21</a:t>
            </a:fld>
            <a:endParaRPr lang="fr-FR" dirty="0" smtClean="0"/>
          </a:p>
        </p:txBody>
      </p:sp>
    </p:spTree>
    <p:extLst>
      <p:ext uri="{BB962C8B-B14F-4D97-AF65-F5344CB8AC3E}">
        <p14:creationId xmlns:p14="http://schemas.microsoft.com/office/powerpoint/2010/main" val="313864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cxnSp>
        <p:nvCxnSpPr>
          <p:cNvPr id="2" name="Connecteur droit 1"/>
          <p:cNvCxnSpPr/>
          <p:nvPr userDrawn="1"/>
        </p:nvCxnSpPr>
        <p:spPr>
          <a:xfrm>
            <a:off x="2338389" y="5276850"/>
            <a:ext cx="5229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53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6"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pic>
        <p:nvPicPr>
          <p:cNvPr id="8"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92423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84731" y="1258888"/>
            <a:ext cx="8576602" cy="4857750"/>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55393"/>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vertical 1"/>
          <p:cNvSpPr>
            <a:spLocks noGrp="1"/>
          </p:cNvSpPr>
          <p:nvPr>
            <p:ph type="title" orient="vert"/>
          </p:nvPr>
        </p:nvSpPr>
        <p:spPr>
          <a:xfrm>
            <a:off x="6949679" y="0"/>
            <a:ext cx="2211652" cy="6116638"/>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11283" y="0"/>
            <a:ext cx="6473296" cy="6116638"/>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01792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4"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Espace réservé du contenu 1"/>
          <p:cNvSpPr>
            <a:spLocks noGrp="1"/>
          </p:cNvSpPr>
          <p:nvPr>
            <p:ph/>
          </p:nvPr>
        </p:nvSpPr>
        <p:spPr>
          <a:xfrm>
            <a:off x="311283" y="0"/>
            <a:ext cx="8850048" cy="611663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6"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84829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sp>
        <p:nvSpPr>
          <p:cNvPr id="3" name="Espace réservé du graphique SmartArt 2"/>
          <p:cNvSpPr>
            <a:spLocks noGrp="1"/>
          </p:cNvSpPr>
          <p:nvPr>
            <p:ph type="dgm" idx="1"/>
          </p:nvPr>
        </p:nvSpPr>
        <p:spPr>
          <a:xfrm>
            <a:off x="584731" y="1258888"/>
            <a:ext cx="8576602" cy="4857750"/>
          </a:xfrm>
          <a:prstGeom prst="rect">
            <a:avLst/>
          </a:prstGeom>
        </p:spPr>
        <p:txBody>
          <a:bodyPr/>
          <a:lstStyle/>
          <a:p>
            <a:pPr lvl="0"/>
            <a:endParaRPr lang="fr-FR" noProof="0" smtClean="0"/>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177272"/>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584731" y="1258888"/>
            <a:ext cx="8576602" cy="4857750"/>
          </a:xfrm>
          <a:prstGeom prst="rect">
            <a:avLst/>
          </a:prstGeom>
        </p:spPr>
        <p:txBody>
          <a:bodyPr/>
          <a:lstStyle/>
          <a:p>
            <a:pPr lvl="0"/>
            <a:endParaRPr lang="fr-FR" noProof="0" smtClean="0"/>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123305"/>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cxnSp>
        <p:nvCxnSpPr>
          <p:cNvPr id="2" name="Connecteur droit 1"/>
          <p:cNvCxnSpPr/>
          <p:nvPr userDrawn="1"/>
        </p:nvCxnSpPr>
        <p:spPr>
          <a:xfrm>
            <a:off x="2338389" y="5276850"/>
            <a:ext cx="5229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90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cxnSp>
        <p:nvCxnSpPr>
          <p:cNvPr id="2" name="Connecteur droit 1"/>
          <p:cNvCxnSpPr/>
          <p:nvPr userDrawn="1"/>
        </p:nvCxnSpPr>
        <p:spPr>
          <a:xfrm>
            <a:off x="2338389" y="5276850"/>
            <a:ext cx="5229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49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pic>
        <p:nvPicPr>
          <p:cNvPr id="6"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15654" y="6270628"/>
            <a:ext cx="85817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742950" y="2130428"/>
            <a:ext cx="84201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extLst>
      <p:ext uri="{BB962C8B-B14F-4D97-AF65-F5344CB8AC3E}">
        <p14:creationId xmlns:p14="http://schemas.microsoft.com/office/powerpoint/2010/main" val="1873943134"/>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40541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4" name="Forme libre 3"/>
          <p:cNvSpPr/>
          <p:nvPr userDrawn="1"/>
        </p:nvSpPr>
        <p:spPr>
          <a:xfrm>
            <a:off x="2012950" y="758827"/>
            <a:ext cx="7745413" cy="155575"/>
          </a:xfrm>
          <a:custGeom>
            <a:avLst/>
            <a:gdLst>
              <a:gd name="connsiteX0" fmla="*/ 0 w 6890993"/>
              <a:gd name="connsiteY0" fmla="*/ 169682 h 169682"/>
              <a:gd name="connsiteX1" fmla="*/ 433633 w 6890993"/>
              <a:gd name="connsiteY1" fmla="*/ 169682 h 169682"/>
              <a:gd name="connsiteX2" fmla="*/ 433633 w 6890993"/>
              <a:gd name="connsiteY2" fmla="*/ 0 h 169682"/>
              <a:gd name="connsiteX3" fmla="*/ 6890993 w 6890993"/>
              <a:gd name="connsiteY3" fmla="*/ 0 h 169682"/>
            </a:gdLst>
            <a:ahLst/>
            <a:cxnLst>
              <a:cxn ang="0">
                <a:pos x="connsiteX0" y="connsiteY0"/>
              </a:cxn>
              <a:cxn ang="0">
                <a:pos x="connsiteX1" y="connsiteY1"/>
              </a:cxn>
              <a:cxn ang="0">
                <a:pos x="connsiteX2" y="connsiteY2"/>
              </a:cxn>
              <a:cxn ang="0">
                <a:pos x="connsiteX3" y="connsiteY3"/>
              </a:cxn>
            </a:cxnLst>
            <a:rect l="l" t="t" r="r" b="b"/>
            <a:pathLst>
              <a:path w="6890993" h="169682">
                <a:moveTo>
                  <a:pt x="0" y="169682"/>
                </a:moveTo>
                <a:lnTo>
                  <a:pt x="433633" y="169682"/>
                </a:lnTo>
                <a:lnTo>
                  <a:pt x="433633" y="0"/>
                </a:lnTo>
                <a:lnTo>
                  <a:pt x="6890993" y="0"/>
                </a:lnTo>
              </a:path>
            </a:pathLst>
          </a:custGeom>
          <a:ln w="19050">
            <a:solidFill>
              <a:srgbClr val="0084B6"/>
            </a:solidFill>
          </a:ln>
        </p:spPr>
        <p:style>
          <a:lnRef idx="1">
            <a:schemeClr val="accent1"/>
          </a:lnRef>
          <a:fillRef idx="0">
            <a:schemeClr val="accent1"/>
          </a:fillRef>
          <a:effectRef idx="0">
            <a:schemeClr val="accent1"/>
          </a:effectRef>
          <a:fontRef idx="minor">
            <a:schemeClr val="tx1"/>
          </a:fontRef>
        </p:style>
        <p:txBody>
          <a:bodyPr lIns="95779" tIns="47890" rIns="95779" bIns="47890" anchor="ctr"/>
          <a:lstStyle/>
          <a:p>
            <a:pPr algn="ctr" fontAlgn="auto">
              <a:spcBef>
                <a:spcPts val="0"/>
              </a:spcBef>
              <a:spcAft>
                <a:spcPts val="0"/>
              </a:spcAft>
              <a:defRPr/>
            </a:pPr>
            <a:endParaRPr lang="fr-FR"/>
          </a:p>
        </p:txBody>
      </p:sp>
      <p:sp>
        <p:nvSpPr>
          <p:cNvPr id="5" name="Rectangle 4"/>
          <p:cNvSpPr/>
          <p:nvPr userDrawn="1"/>
        </p:nvSpPr>
        <p:spPr>
          <a:xfrm>
            <a:off x="8878888" y="6553200"/>
            <a:ext cx="873126" cy="260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5779" tIns="47890" rIns="95779" bIns="47890" anchor="ctr"/>
          <a:lstStyle/>
          <a:p>
            <a:pPr algn="ctr" fontAlgn="auto">
              <a:spcBef>
                <a:spcPts val="0"/>
              </a:spcBef>
              <a:spcAft>
                <a:spcPts val="0"/>
              </a:spcAft>
              <a:defRPr/>
            </a:pPr>
            <a:endParaRPr lang="fr-FR"/>
          </a:p>
        </p:txBody>
      </p:sp>
      <p:sp>
        <p:nvSpPr>
          <p:cNvPr id="6" name="Espace réservé du numéro de diapositive 5"/>
          <p:cNvSpPr txBox="1">
            <a:spLocks/>
          </p:cNvSpPr>
          <p:nvPr userDrawn="1"/>
        </p:nvSpPr>
        <p:spPr>
          <a:xfrm>
            <a:off x="8885239" y="6500815"/>
            <a:ext cx="866775" cy="365125"/>
          </a:xfrm>
          <a:prstGeom prst="rect">
            <a:avLst/>
          </a:prstGeom>
        </p:spPr>
        <p:txBody>
          <a:bodyPr lIns="95779" tIns="47890" rIns="95779" bIns="47890" anchor="ctr"/>
          <a:lstStyle>
            <a:lvl1pPr algn="ctr" fontAlgn="auto">
              <a:spcBef>
                <a:spcPts val="0"/>
              </a:spcBef>
              <a:spcAft>
                <a:spcPts val="0"/>
              </a:spcAft>
              <a:defRPr sz="1200" b="1" smtClean="0">
                <a:solidFill>
                  <a:schemeClr val="bg2"/>
                </a:solidFill>
                <a:latin typeface="Arial" pitchFamily="34" charset="0"/>
                <a:cs typeface="Arial" pitchFamily="34" charset="0"/>
              </a:defRPr>
            </a:lvl1pPr>
          </a:lstStyle>
          <a:p>
            <a:pPr>
              <a:defRPr/>
            </a:pPr>
            <a:fld id="{32639BBB-1AEC-40A6-BA70-689E8487BDC2}" type="slidenum">
              <a:rPr lang="fr-FR"/>
              <a:pPr>
                <a:defRPr/>
              </a:pPr>
              <a:t>‹Nº›</a:t>
            </a:fld>
            <a:endParaRPr lang="fr-FR" dirty="0"/>
          </a:p>
        </p:txBody>
      </p:sp>
      <p:sp>
        <p:nvSpPr>
          <p:cNvPr id="7" name="Rectangle 6"/>
          <p:cNvSpPr/>
          <p:nvPr userDrawn="1"/>
        </p:nvSpPr>
        <p:spPr>
          <a:xfrm>
            <a:off x="134940" y="6553200"/>
            <a:ext cx="8696325" cy="260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5779" tIns="47890" rIns="95779" bIns="47890" anchor="ctr"/>
          <a:lstStyle/>
          <a:p>
            <a:pPr algn="ctr" fontAlgn="auto">
              <a:spcBef>
                <a:spcPts val="0"/>
              </a:spcBef>
              <a:spcAft>
                <a:spcPts val="0"/>
              </a:spcAft>
              <a:defRPr/>
            </a:pPr>
            <a:endParaRPr lang="fr-FR"/>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363" y="549275"/>
            <a:ext cx="11493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p:txBody>
          <a:bodyPr/>
          <a:lstStyle>
            <a:lvl1pPr marL="345868" indent="-345868" eaLnBrk="0" hangingPunct="0">
              <a:spcBef>
                <a:spcPct val="50000"/>
              </a:spcBef>
              <a:buClr>
                <a:srgbClr val="004262"/>
              </a:buClr>
              <a:buFont typeface="Wingdings" pitchFamily="2" charset="2"/>
              <a:buChar char="§"/>
              <a:defRPr sz="2300">
                <a:solidFill>
                  <a:srgbClr val="004262"/>
                </a:solidFill>
              </a:defRPr>
            </a:lvl1pPr>
            <a:lvl2pPr>
              <a:buClr>
                <a:srgbClr val="004262"/>
              </a:buClr>
              <a:buSzPct val="75000"/>
              <a:buFont typeface="Wingdings" pitchFamily="2" charset="2"/>
              <a:buChar char="§"/>
              <a:defRPr lang="fr-FR" altLang="zh-TW" sz="2100" kern="1200" dirty="0" smtClean="0">
                <a:solidFill>
                  <a:srgbClr val="004262"/>
                </a:solidFill>
                <a:latin typeface="+mn-lt"/>
                <a:ea typeface="+mn-ea"/>
                <a:cs typeface="+mn-cs"/>
              </a:defRPr>
            </a:lvl2pPr>
            <a:lvl3pPr>
              <a:buClr>
                <a:srgbClr val="004262"/>
              </a:buClr>
              <a:buSzPct val="75000"/>
              <a:buFont typeface="Wingdings" pitchFamily="2" charset="2"/>
              <a:buChar char="§"/>
              <a:defRPr lang="fr-FR" altLang="zh-TW" sz="2100" kern="1200" dirty="0" smtClean="0">
                <a:solidFill>
                  <a:srgbClr val="004262"/>
                </a:solidFill>
                <a:latin typeface="+mn-lt"/>
                <a:ea typeface="+mn-ea"/>
                <a:cs typeface="+mn-cs"/>
              </a:defRPr>
            </a:lvl3pPr>
            <a:lvl4pPr>
              <a:defRPr sz="1900">
                <a:solidFill>
                  <a:srgbClr val="004262"/>
                </a:solidFill>
              </a:defRPr>
            </a:lvl4pPr>
          </a:lstStyle>
          <a:p>
            <a:pPr lvl="0"/>
            <a:r>
              <a:rPr lang="fr-FR" altLang="zh-TW" dirty="0" smtClean="0"/>
              <a:t>Cliquez pour modifier les styles du texte du masque</a:t>
            </a:r>
          </a:p>
          <a:p>
            <a:pPr lvl="1"/>
            <a:r>
              <a:rPr lang="fr-FR" altLang="zh-TW" dirty="0" smtClean="0"/>
              <a:t>Deuxième niveau</a:t>
            </a:r>
          </a:p>
          <a:p>
            <a:pPr lvl="2"/>
            <a:r>
              <a:rPr lang="fr-FR" altLang="zh-TW" dirty="0" smtClean="0"/>
              <a:t>Troisième niveau</a:t>
            </a:r>
          </a:p>
          <a:p>
            <a:pPr lvl="3"/>
            <a:r>
              <a:rPr lang="fr-FR" altLang="zh-TW" dirty="0" smtClean="0"/>
              <a:t>XXX</a:t>
            </a:r>
          </a:p>
          <a:p>
            <a:pPr lvl="2"/>
            <a:endParaRPr lang="fr-FR" altLang="zh-TW" dirty="0" smtClean="0"/>
          </a:p>
        </p:txBody>
      </p:sp>
      <p:sp>
        <p:nvSpPr>
          <p:cNvPr id="9" name="Titre 1"/>
          <p:cNvSpPr>
            <a:spLocks noGrp="1"/>
          </p:cNvSpPr>
          <p:nvPr>
            <p:ph type="title"/>
          </p:nvPr>
        </p:nvSpPr>
        <p:spPr>
          <a:xfrm>
            <a:off x="2476483" y="333949"/>
            <a:ext cx="7274736" cy="419881"/>
          </a:xfrm>
        </p:spPr>
        <p:txBody>
          <a:bodyPr/>
          <a:lstStyle>
            <a:lvl1pPr>
              <a:defRPr sz="2100">
                <a:latin typeface="+mj-lt"/>
              </a:defRPr>
            </a:lvl1pPr>
          </a:lstStyle>
          <a:p>
            <a:r>
              <a:rPr lang="fr-FR" dirty="0" smtClean="0"/>
              <a:t>Cliquez pour modifier le style du titre</a:t>
            </a:r>
            <a:endParaRPr lang="fr-FR" dirty="0"/>
          </a:p>
        </p:txBody>
      </p:sp>
      <p:sp>
        <p:nvSpPr>
          <p:cNvPr id="10" name="ZoneTexte 10"/>
          <p:cNvSpPr txBox="1">
            <a:spLocks noChangeArrowheads="1"/>
          </p:cNvSpPr>
          <p:nvPr userDrawn="1"/>
        </p:nvSpPr>
        <p:spPr bwMode="auto">
          <a:xfrm>
            <a:off x="271463" y="6521452"/>
            <a:ext cx="8559800" cy="282575"/>
          </a:xfrm>
          <a:prstGeom prst="rect">
            <a:avLst/>
          </a:prstGeom>
          <a:noFill/>
          <a:ln>
            <a:noFill/>
          </a:ln>
          <a:extLst/>
        </p:spPr>
        <p:txBody>
          <a:bodyPr lIns="95779" tIns="47890" rIns="95779" bIns="478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sz="1200" i="1" dirty="0" smtClean="0">
                <a:solidFill>
                  <a:schemeClr val="bg1"/>
                </a:solidFill>
                <a:latin typeface="Times New Roman" pitchFamily="18" charset="0"/>
                <a:cs typeface="Times New Roman" pitchFamily="18" charset="0"/>
              </a:rPr>
              <a:t>Conseil</a:t>
            </a:r>
            <a:r>
              <a:rPr lang="fr-FR" sz="1200" i="1" baseline="0" dirty="0" smtClean="0">
                <a:solidFill>
                  <a:schemeClr val="bg1"/>
                </a:solidFill>
                <a:latin typeface="Times New Roman" pitchFamily="18" charset="0"/>
                <a:cs typeface="Times New Roman" pitchFamily="18" charset="0"/>
              </a:rPr>
              <a:t> d’Administration de l’ANP- Juillet 2014</a:t>
            </a:r>
            <a:endParaRPr lang="fr-FR" sz="1200" i="1"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61719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4"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pic>
        <p:nvPicPr>
          <p:cNvPr id="6"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950660"/>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pic>
        <p:nvPicPr>
          <p:cNvPr id="5"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424268"/>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6"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495300" y="273050"/>
            <a:ext cx="3259006"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872972" y="273053"/>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pic>
        <p:nvPicPr>
          <p:cNvPr id="8"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970606"/>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6"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pic>
        <p:nvPicPr>
          <p:cNvPr id="8"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059520"/>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84731" y="1258888"/>
            <a:ext cx="8576602" cy="4857750"/>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000072"/>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vertical 1"/>
          <p:cNvSpPr>
            <a:spLocks noGrp="1"/>
          </p:cNvSpPr>
          <p:nvPr>
            <p:ph type="title" orient="vert"/>
          </p:nvPr>
        </p:nvSpPr>
        <p:spPr>
          <a:xfrm>
            <a:off x="6949679" y="0"/>
            <a:ext cx="2211652" cy="6116638"/>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11283" y="0"/>
            <a:ext cx="6473296" cy="6116638"/>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064522"/>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4"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Espace réservé du contenu 1"/>
          <p:cNvSpPr>
            <a:spLocks noGrp="1"/>
          </p:cNvSpPr>
          <p:nvPr>
            <p:ph/>
          </p:nvPr>
        </p:nvSpPr>
        <p:spPr>
          <a:xfrm>
            <a:off x="311283" y="0"/>
            <a:ext cx="8850048" cy="611663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6"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157726"/>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sp>
        <p:nvSpPr>
          <p:cNvPr id="3" name="Espace réservé du graphique SmartArt 2"/>
          <p:cNvSpPr>
            <a:spLocks noGrp="1"/>
          </p:cNvSpPr>
          <p:nvPr>
            <p:ph type="dgm" idx="1"/>
          </p:nvPr>
        </p:nvSpPr>
        <p:spPr>
          <a:xfrm>
            <a:off x="584731" y="1258888"/>
            <a:ext cx="8576602" cy="4857750"/>
          </a:xfrm>
          <a:prstGeom prst="rect">
            <a:avLst/>
          </a:prstGeom>
        </p:spPr>
        <p:txBody>
          <a:bodyPr/>
          <a:lstStyle/>
          <a:p>
            <a:pPr lvl="0"/>
            <a:endParaRPr lang="fr-FR" noProof="0" smtClean="0"/>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511363"/>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584731" y="1258888"/>
            <a:ext cx="8576602" cy="4857750"/>
          </a:xfrm>
          <a:prstGeom prst="rect">
            <a:avLst/>
          </a:prstGeom>
        </p:spPr>
        <p:txBody>
          <a:bodyPr/>
          <a:lstStyle/>
          <a:p>
            <a:pPr lvl="0"/>
            <a:endParaRPr lang="fr-FR" noProof="0" smtClean="0"/>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320213"/>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pic>
        <p:nvPicPr>
          <p:cNvPr id="6"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15654" y="6270628"/>
            <a:ext cx="85817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742950" y="2130428"/>
            <a:ext cx="84201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extLst>
      <p:ext uri="{BB962C8B-B14F-4D97-AF65-F5344CB8AC3E}">
        <p14:creationId xmlns:p14="http://schemas.microsoft.com/office/powerpoint/2010/main" val="331880128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ouble">
    <p:spTree>
      <p:nvGrpSpPr>
        <p:cNvPr id="1" name=""/>
        <p:cNvGrpSpPr/>
        <p:nvPr/>
      </p:nvGrpSpPr>
      <p:grpSpPr>
        <a:xfrm>
          <a:off x="0" y="0"/>
          <a:ext cx="0" cy="0"/>
          <a:chOff x="0" y="0"/>
          <a:chExt cx="0" cy="0"/>
        </a:xfrm>
      </p:grpSpPr>
      <p:sp>
        <p:nvSpPr>
          <p:cNvPr id="3" name="Forme libre 2"/>
          <p:cNvSpPr/>
          <p:nvPr userDrawn="1"/>
        </p:nvSpPr>
        <p:spPr>
          <a:xfrm>
            <a:off x="2012950" y="758827"/>
            <a:ext cx="7745413" cy="155575"/>
          </a:xfrm>
          <a:custGeom>
            <a:avLst/>
            <a:gdLst>
              <a:gd name="connsiteX0" fmla="*/ 0 w 6890993"/>
              <a:gd name="connsiteY0" fmla="*/ 169682 h 169682"/>
              <a:gd name="connsiteX1" fmla="*/ 433633 w 6890993"/>
              <a:gd name="connsiteY1" fmla="*/ 169682 h 169682"/>
              <a:gd name="connsiteX2" fmla="*/ 433633 w 6890993"/>
              <a:gd name="connsiteY2" fmla="*/ 0 h 169682"/>
              <a:gd name="connsiteX3" fmla="*/ 6890993 w 6890993"/>
              <a:gd name="connsiteY3" fmla="*/ 0 h 169682"/>
            </a:gdLst>
            <a:ahLst/>
            <a:cxnLst>
              <a:cxn ang="0">
                <a:pos x="connsiteX0" y="connsiteY0"/>
              </a:cxn>
              <a:cxn ang="0">
                <a:pos x="connsiteX1" y="connsiteY1"/>
              </a:cxn>
              <a:cxn ang="0">
                <a:pos x="connsiteX2" y="connsiteY2"/>
              </a:cxn>
              <a:cxn ang="0">
                <a:pos x="connsiteX3" y="connsiteY3"/>
              </a:cxn>
            </a:cxnLst>
            <a:rect l="l" t="t" r="r" b="b"/>
            <a:pathLst>
              <a:path w="6890993" h="169682">
                <a:moveTo>
                  <a:pt x="0" y="169682"/>
                </a:moveTo>
                <a:lnTo>
                  <a:pt x="433633" y="169682"/>
                </a:lnTo>
                <a:lnTo>
                  <a:pt x="433633" y="0"/>
                </a:lnTo>
                <a:lnTo>
                  <a:pt x="6890993" y="0"/>
                </a:lnTo>
              </a:path>
            </a:pathLst>
          </a:custGeom>
          <a:ln w="19050">
            <a:solidFill>
              <a:srgbClr val="0084B6"/>
            </a:solidFill>
          </a:ln>
        </p:spPr>
        <p:style>
          <a:lnRef idx="1">
            <a:schemeClr val="accent1"/>
          </a:lnRef>
          <a:fillRef idx="0">
            <a:schemeClr val="accent1"/>
          </a:fillRef>
          <a:effectRef idx="0">
            <a:schemeClr val="accent1"/>
          </a:effectRef>
          <a:fontRef idx="minor">
            <a:schemeClr val="tx1"/>
          </a:fontRef>
        </p:style>
        <p:txBody>
          <a:bodyPr lIns="95779" tIns="47890" rIns="95779" bIns="47890" anchor="ctr"/>
          <a:lstStyle/>
          <a:p>
            <a:pPr algn="ctr" fontAlgn="auto">
              <a:spcBef>
                <a:spcPts val="0"/>
              </a:spcBef>
              <a:spcAft>
                <a:spcPts val="0"/>
              </a:spcAft>
              <a:defRPr/>
            </a:pPr>
            <a:endParaRPr lang="fr-FR"/>
          </a:p>
        </p:txBody>
      </p:sp>
      <p:sp>
        <p:nvSpPr>
          <p:cNvPr id="4" name="Rectangle 3"/>
          <p:cNvSpPr/>
          <p:nvPr userDrawn="1"/>
        </p:nvSpPr>
        <p:spPr>
          <a:xfrm>
            <a:off x="8878888" y="6553200"/>
            <a:ext cx="873126" cy="260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5779" tIns="47890" rIns="95779" bIns="47890" anchor="ctr"/>
          <a:lstStyle/>
          <a:p>
            <a:pPr algn="ctr" fontAlgn="auto">
              <a:spcBef>
                <a:spcPts val="0"/>
              </a:spcBef>
              <a:spcAft>
                <a:spcPts val="0"/>
              </a:spcAft>
              <a:defRPr/>
            </a:pPr>
            <a:endParaRPr lang="fr-FR"/>
          </a:p>
        </p:txBody>
      </p:sp>
      <p:sp>
        <p:nvSpPr>
          <p:cNvPr id="5" name="Espace réservé du numéro de diapositive 5"/>
          <p:cNvSpPr txBox="1">
            <a:spLocks/>
          </p:cNvSpPr>
          <p:nvPr userDrawn="1"/>
        </p:nvSpPr>
        <p:spPr>
          <a:xfrm>
            <a:off x="8885239" y="6500815"/>
            <a:ext cx="866775" cy="365125"/>
          </a:xfrm>
          <a:prstGeom prst="rect">
            <a:avLst/>
          </a:prstGeom>
        </p:spPr>
        <p:txBody>
          <a:bodyPr lIns="95779" tIns="47890" rIns="95779" bIns="47890" anchor="ctr"/>
          <a:lstStyle>
            <a:lvl1pPr algn="ctr" fontAlgn="auto">
              <a:spcBef>
                <a:spcPts val="0"/>
              </a:spcBef>
              <a:spcAft>
                <a:spcPts val="0"/>
              </a:spcAft>
              <a:defRPr sz="1200" b="1" smtClean="0">
                <a:solidFill>
                  <a:schemeClr val="bg2"/>
                </a:solidFill>
                <a:latin typeface="Arial" pitchFamily="34" charset="0"/>
                <a:cs typeface="Arial" pitchFamily="34" charset="0"/>
              </a:defRPr>
            </a:lvl1pPr>
          </a:lstStyle>
          <a:p>
            <a:pPr>
              <a:defRPr/>
            </a:pPr>
            <a:fld id="{018185FA-99E4-4251-A15A-C3BE06145183}" type="slidenum">
              <a:rPr lang="fr-FR"/>
              <a:pPr>
                <a:defRPr/>
              </a:pPr>
              <a:t>‹Nº›</a:t>
            </a:fld>
            <a:endParaRPr lang="fr-FR" dirty="0"/>
          </a:p>
        </p:txBody>
      </p:sp>
      <p:sp>
        <p:nvSpPr>
          <p:cNvPr id="6" name="Rectangle 5"/>
          <p:cNvSpPr/>
          <p:nvPr userDrawn="1"/>
        </p:nvSpPr>
        <p:spPr>
          <a:xfrm>
            <a:off x="134940" y="6553200"/>
            <a:ext cx="8696325" cy="260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5779" tIns="47890" rIns="95779" bIns="47890" anchor="ctr"/>
          <a:lstStyle/>
          <a:p>
            <a:pPr algn="ctr" fontAlgn="auto">
              <a:spcBef>
                <a:spcPts val="0"/>
              </a:spcBef>
              <a:spcAft>
                <a:spcPts val="0"/>
              </a:spcAft>
              <a:defRPr/>
            </a:pPr>
            <a:endParaRPr lang="fr-FR"/>
          </a:p>
        </p:txBody>
      </p:sp>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9150" y="549275"/>
            <a:ext cx="1147764"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10"/>
          <p:cNvSpPr txBox="1">
            <a:spLocks noChangeArrowheads="1"/>
          </p:cNvSpPr>
          <p:nvPr userDrawn="1"/>
        </p:nvSpPr>
        <p:spPr bwMode="auto">
          <a:xfrm>
            <a:off x="271463" y="6521452"/>
            <a:ext cx="8559800" cy="282575"/>
          </a:xfrm>
          <a:prstGeom prst="rect">
            <a:avLst/>
          </a:prstGeom>
          <a:noFill/>
          <a:ln>
            <a:noFill/>
          </a:ln>
          <a:extLst/>
        </p:spPr>
        <p:txBody>
          <a:bodyPr lIns="95779" tIns="47890" rIns="95779" bIns="478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sz="1200" i="1" dirty="0" smtClean="0">
                <a:solidFill>
                  <a:schemeClr val="bg1"/>
                </a:solidFill>
                <a:latin typeface="Times New Roman" pitchFamily="18" charset="0"/>
                <a:cs typeface="Times New Roman" pitchFamily="18" charset="0"/>
              </a:rPr>
              <a:t>Réunion</a:t>
            </a:r>
            <a:r>
              <a:rPr lang="fr-FR" sz="1200" i="1" baseline="0" dirty="0" smtClean="0">
                <a:solidFill>
                  <a:schemeClr val="bg1"/>
                </a:solidFill>
                <a:latin typeface="Times New Roman" pitchFamily="18" charset="0"/>
                <a:cs typeface="Times New Roman" pitchFamily="18" charset="0"/>
              </a:rPr>
              <a:t>  ANP- Cours des Comptes                                                       19 février 2015</a:t>
            </a:r>
            <a:endParaRPr lang="fr-FR" sz="1200" i="1" dirty="0" smtClean="0">
              <a:solidFill>
                <a:schemeClr val="bg1"/>
              </a:solidFill>
              <a:latin typeface="Times New Roman" pitchFamily="18" charset="0"/>
              <a:cs typeface="Times New Roman" pitchFamily="18" charset="0"/>
            </a:endParaRPr>
          </a:p>
        </p:txBody>
      </p:sp>
      <p:sp>
        <p:nvSpPr>
          <p:cNvPr id="2" name="Titre 1"/>
          <p:cNvSpPr>
            <a:spLocks noGrp="1"/>
          </p:cNvSpPr>
          <p:nvPr>
            <p:ph type="title"/>
          </p:nvPr>
        </p:nvSpPr>
        <p:spPr>
          <a:xfrm>
            <a:off x="2476483" y="333949"/>
            <a:ext cx="7274736" cy="419881"/>
          </a:xfrm>
        </p:spPr>
        <p:txBody>
          <a:bodyPr/>
          <a:lstStyle>
            <a:lvl1pPr>
              <a:defRPr sz="2100">
                <a:latin typeface="+mj-lt"/>
              </a:defRPr>
            </a:lvl1pPr>
          </a:lstStyle>
          <a:p>
            <a:r>
              <a:rPr lang="fr-FR" dirty="0" smtClean="0"/>
              <a:t>Cliquez pour modifier le style du titre</a:t>
            </a:r>
            <a:endParaRPr lang="fr-FR" dirty="0"/>
          </a:p>
        </p:txBody>
      </p:sp>
      <p:pic>
        <p:nvPicPr>
          <p:cNvPr id="21" name="Image 1502"/>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1652624" y="-960968"/>
            <a:ext cx="6081144" cy="1042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797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326431"/>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4"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pic>
        <p:nvPicPr>
          <p:cNvPr id="6"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999975"/>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pic>
        <p:nvPicPr>
          <p:cNvPr id="5"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673600"/>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6"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495300" y="273050"/>
            <a:ext cx="3259006"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872972" y="273053"/>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pic>
        <p:nvPicPr>
          <p:cNvPr id="8"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730143"/>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6"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pic>
        <p:nvPicPr>
          <p:cNvPr id="8"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567860"/>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84731" y="1258888"/>
            <a:ext cx="8576602" cy="4857750"/>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705375"/>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vertical 1"/>
          <p:cNvSpPr>
            <a:spLocks noGrp="1"/>
          </p:cNvSpPr>
          <p:nvPr>
            <p:ph type="title" orient="vert"/>
          </p:nvPr>
        </p:nvSpPr>
        <p:spPr>
          <a:xfrm>
            <a:off x="6949679" y="0"/>
            <a:ext cx="2211652" cy="6116638"/>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11283" y="0"/>
            <a:ext cx="6473296" cy="6116638"/>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7205"/>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4"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Espace réservé du contenu 1"/>
          <p:cNvSpPr>
            <a:spLocks noGrp="1"/>
          </p:cNvSpPr>
          <p:nvPr>
            <p:ph/>
          </p:nvPr>
        </p:nvSpPr>
        <p:spPr>
          <a:xfrm>
            <a:off x="311283" y="0"/>
            <a:ext cx="8850048" cy="611663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6"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099325"/>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sp>
        <p:nvSpPr>
          <p:cNvPr id="3" name="Espace réservé du graphique SmartArt 2"/>
          <p:cNvSpPr>
            <a:spLocks noGrp="1"/>
          </p:cNvSpPr>
          <p:nvPr>
            <p:ph type="dgm" idx="1"/>
          </p:nvPr>
        </p:nvSpPr>
        <p:spPr>
          <a:xfrm>
            <a:off x="584731" y="1258888"/>
            <a:ext cx="8576602" cy="4857750"/>
          </a:xfrm>
          <a:prstGeom prst="rect">
            <a:avLst/>
          </a:prstGeom>
        </p:spPr>
        <p:txBody>
          <a:bodyPr/>
          <a:lstStyle/>
          <a:p>
            <a:pPr lvl="0"/>
            <a:endParaRPr lang="fr-FR" noProof="0" smtClean="0"/>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30648"/>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584731" y="1258888"/>
            <a:ext cx="8576602" cy="4857750"/>
          </a:xfrm>
          <a:prstGeom prst="rect">
            <a:avLst/>
          </a:prstGeom>
        </p:spPr>
        <p:txBody>
          <a:bodyPr/>
          <a:lstStyle/>
          <a:p>
            <a:pPr lvl="0"/>
            <a:endParaRPr lang="fr-FR" noProof="0" smtClean="0"/>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34754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ouble">
    <p:spTree>
      <p:nvGrpSpPr>
        <p:cNvPr id="1" name=""/>
        <p:cNvGrpSpPr/>
        <p:nvPr/>
      </p:nvGrpSpPr>
      <p:grpSpPr>
        <a:xfrm>
          <a:off x="0" y="0"/>
          <a:ext cx="0" cy="0"/>
          <a:chOff x="0" y="0"/>
          <a:chExt cx="0" cy="0"/>
        </a:xfrm>
      </p:grpSpPr>
      <p:sp>
        <p:nvSpPr>
          <p:cNvPr id="4" name="Forme libre 3"/>
          <p:cNvSpPr/>
          <p:nvPr userDrawn="1"/>
        </p:nvSpPr>
        <p:spPr>
          <a:xfrm>
            <a:off x="2012950" y="758827"/>
            <a:ext cx="7745413" cy="155575"/>
          </a:xfrm>
          <a:custGeom>
            <a:avLst/>
            <a:gdLst>
              <a:gd name="connsiteX0" fmla="*/ 0 w 6890993"/>
              <a:gd name="connsiteY0" fmla="*/ 169682 h 169682"/>
              <a:gd name="connsiteX1" fmla="*/ 433633 w 6890993"/>
              <a:gd name="connsiteY1" fmla="*/ 169682 h 169682"/>
              <a:gd name="connsiteX2" fmla="*/ 433633 w 6890993"/>
              <a:gd name="connsiteY2" fmla="*/ 0 h 169682"/>
              <a:gd name="connsiteX3" fmla="*/ 6890993 w 6890993"/>
              <a:gd name="connsiteY3" fmla="*/ 0 h 169682"/>
            </a:gdLst>
            <a:ahLst/>
            <a:cxnLst>
              <a:cxn ang="0">
                <a:pos x="connsiteX0" y="connsiteY0"/>
              </a:cxn>
              <a:cxn ang="0">
                <a:pos x="connsiteX1" y="connsiteY1"/>
              </a:cxn>
              <a:cxn ang="0">
                <a:pos x="connsiteX2" y="connsiteY2"/>
              </a:cxn>
              <a:cxn ang="0">
                <a:pos x="connsiteX3" y="connsiteY3"/>
              </a:cxn>
            </a:cxnLst>
            <a:rect l="l" t="t" r="r" b="b"/>
            <a:pathLst>
              <a:path w="6890993" h="169682">
                <a:moveTo>
                  <a:pt x="0" y="169682"/>
                </a:moveTo>
                <a:lnTo>
                  <a:pt x="433633" y="169682"/>
                </a:lnTo>
                <a:lnTo>
                  <a:pt x="433633" y="0"/>
                </a:lnTo>
                <a:lnTo>
                  <a:pt x="6890993" y="0"/>
                </a:lnTo>
              </a:path>
            </a:pathLst>
          </a:custGeom>
          <a:ln w="19050">
            <a:solidFill>
              <a:srgbClr val="0084B6"/>
            </a:solidFill>
          </a:ln>
        </p:spPr>
        <p:style>
          <a:lnRef idx="1">
            <a:schemeClr val="accent1"/>
          </a:lnRef>
          <a:fillRef idx="0">
            <a:schemeClr val="accent1"/>
          </a:fillRef>
          <a:effectRef idx="0">
            <a:schemeClr val="accent1"/>
          </a:effectRef>
          <a:fontRef idx="minor">
            <a:schemeClr val="tx1"/>
          </a:fontRef>
        </p:style>
        <p:txBody>
          <a:bodyPr lIns="95779" tIns="47890" rIns="95779" bIns="47890" anchor="ctr"/>
          <a:lstStyle/>
          <a:p>
            <a:pPr algn="ctr" fontAlgn="auto">
              <a:spcBef>
                <a:spcPts val="0"/>
              </a:spcBef>
              <a:spcAft>
                <a:spcPts val="0"/>
              </a:spcAft>
              <a:defRPr/>
            </a:pPr>
            <a:endParaRPr lang="fr-FR">
              <a:solidFill>
                <a:prstClr val="black"/>
              </a:solidFill>
            </a:endParaRPr>
          </a:p>
        </p:txBody>
      </p:sp>
      <p:sp>
        <p:nvSpPr>
          <p:cNvPr id="5" name="Rectangle 4"/>
          <p:cNvSpPr/>
          <p:nvPr userDrawn="1"/>
        </p:nvSpPr>
        <p:spPr>
          <a:xfrm>
            <a:off x="8878888" y="6553200"/>
            <a:ext cx="873126" cy="260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5779" tIns="47890" rIns="95779" bIns="47890" anchor="ctr"/>
          <a:lstStyle/>
          <a:p>
            <a:pPr algn="ctr" fontAlgn="auto">
              <a:spcBef>
                <a:spcPts val="0"/>
              </a:spcBef>
              <a:spcAft>
                <a:spcPts val="0"/>
              </a:spcAft>
              <a:defRPr/>
            </a:pPr>
            <a:endParaRPr lang="fr-FR">
              <a:solidFill>
                <a:prstClr val="white"/>
              </a:solidFill>
            </a:endParaRPr>
          </a:p>
        </p:txBody>
      </p:sp>
      <p:sp>
        <p:nvSpPr>
          <p:cNvPr id="6" name="Espace réservé du numéro de diapositive 5"/>
          <p:cNvSpPr txBox="1">
            <a:spLocks/>
          </p:cNvSpPr>
          <p:nvPr userDrawn="1"/>
        </p:nvSpPr>
        <p:spPr>
          <a:xfrm>
            <a:off x="8885239" y="6500815"/>
            <a:ext cx="866775" cy="365125"/>
          </a:xfrm>
          <a:prstGeom prst="rect">
            <a:avLst/>
          </a:prstGeom>
        </p:spPr>
        <p:txBody>
          <a:bodyPr lIns="95779" tIns="47890" rIns="95779" bIns="47890" anchor="ctr"/>
          <a:lstStyle>
            <a:lvl1pPr algn="ctr" fontAlgn="auto">
              <a:spcBef>
                <a:spcPts val="0"/>
              </a:spcBef>
              <a:spcAft>
                <a:spcPts val="0"/>
              </a:spcAft>
              <a:defRPr sz="1200" b="1" smtClean="0">
                <a:solidFill>
                  <a:schemeClr val="bg2"/>
                </a:solidFill>
                <a:latin typeface="Arial" pitchFamily="34" charset="0"/>
                <a:cs typeface="Arial" pitchFamily="34" charset="0"/>
              </a:defRPr>
            </a:lvl1pPr>
          </a:lstStyle>
          <a:p>
            <a:pPr>
              <a:defRPr/>
            </a:pPr>
            <a:fld id="{81BF1753-5FFD-4957-A5D2-775793E3B847}" type="slidenum">
              <a:rPr lang="fr-FR">
                <a:solidFill>
                  <a:srgbClr val="D8D8D8"/>
                </a:solidFill>
              </a:rPr>
              <a:pPr>
                <a:defRPr/>
              </a:pPr>
              <a:t>‹Nº›</a:t>
            </a:fld>
            <a:endParaRPr lang="fr-FR" dirty="0">
              <a:solidFill>
                <a:srgbClr val="D8D8D8"/>
              </a:solidFill>
            </a:endParaRPr>
          </a:p>
        </p:txBody>
      </p:sp>
      <p:sp>
        <p:nvSpPr>
          <p:cNvPr id="7" name="Rectangle 6"/>
          <p:cNvSpPr/>
          <p:nvPr userDrawn="1"/>
        </p:nvSpPr>
        <p:spPr>
          <a:xfrm>
            <a:off x="134940" y="6553200"/>
            <a:ext cx="8696325" cy="260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5779" tIns="47890" rIns="95779" bIns="47890" anchor="ctr"/>
          <a:lstStyle/>
          <a:p>
            <a:pPr algn="ctr" fontAlgn="auto">
              <a:spcBef>
                <a:spcPts val="0"/>
              </a:spcBef>
              <a:spcAft>
                <a:spcPts val="0"/>
              </a:spcAft>
              <a:defRPr/>
            </a:pPr>
            <a:endParaRPr lang="fr-FR">
              <a:solidFill>
                <a:prstClr val="white"/>
              </a:solidFill>
            </a:endParaRPr>
          </a:p>
        </p:txBody>
      </p:sp>
      <p:pic>
        <p:nvPicPr>
          <p:cNvPr id="8"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9150" y="549275"/>
            <a:ext cx="1147764"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p:txBody>
          <a:bodyPr/>
          <a:lstStyle>
            <a:lvl1pPr marL="345868" indent="-345868" eaLnBrk="0" hangingPunct="0">
              <a:spcBef>
                <a:spcPct val="50000"/>
              </a:spcBef>
              <a:buClr>
                <a:srgbClr val="004262"/>
              </a:buClr>
              <a:buFont typeface="Wingdings" pitchFamily="2" charset="2"/>
              <a:buChar char="§"/>
              <a:defRPr sz="1500">
                <a:solidFill>
                  <a:srgbClr val="004262"/>
                </a:solidFill>
              </a:defRPr>
            </a:lvl1pPr>
            <a:lvl2pPr>
              <a:buClr>
                <a:srgbClr val="004262"/>
              </a:buClr>
              <a:buSzPct val="75000"/>
              <a:buFont typeface="Wingdings" pitchFamily="2" charset="2"/>
              <a:buChar char="§"/>
              <a:defRPr lang="fr-FR" altLang="zh-TW" sz="1500" kern="1200" dirty="0" smtClean="0">
                <a:solidFill>
                  <a:srgbClr val="004262"/>
                </a:solidFill>
                <a:latin typeface="+mn-lt"/>
                <a:ea typeface="+mn-ea"/>
                <a:cs typeface="+mn-cs"/>
              </a:defRPr>
            </a:lvl2pPr>
            <a:lvl3pPr>
              <a:buClr>
                <a:srgbClr val="004262"/>
              </a:buClr>
              <a:buSzPct val="75000"/>
              <a:buFont typeface="Wingdings" pitchFamily="2" charset="2"/>
              <a:buChar char="§"/>
              <a:defRPr lang="fr-FR" altLang="zh-TW" sz="1500" kern="1200" dirty="0" smtClean="0">
                <a:solidFill>
                  <a:srgbClr val="004262"/>
                </a:solidFill>
                <a:latin typeface="+mn-lt"/>
                <a:ea typeface="+mn-ea"/>
                <a:cs typeface="+mn-cs"/>
              </a:defRPr>
            </a:lvl3pPr>
            <a:lvl4pPr>
              <a:defRPr sz="1500">
                <a:solidFill>
                  <a:srgbClr val="004262"/>
                </a:solidFill>
              </a:defRPr>
            </a:lvl4pPr>
          </a:lstStyle>
          <a:p>
            <a:pPr lvl="0"/>
            <a:r>
              <a:rPr lang="fr-FR" altLang="zh-TW" dirty="0" smtClean="0"/>
              <a:t>Cliquez pour modifier les styles du texte du masque</a:t>
            </a:r>
          </a:p>
          <a:p>
            <a:pPr lvl="1"/>
            <a:r>
              <a:rPr lang="fr-FR" altLang="zh-TW" dirty="0" smtClean="0"/>
              <a:t>Deuxième niveau</a:t>
            </a:r>
          </a:p>
          <a:p>
            <a:pPr lvl="2"/>
            <a:r>
              <a:rPr lang="fr-FR" altLang="zh-TW" dirty="0" smtClean="0"/>
              <a:t>Troisième niveau</a:t>
            </a:r>
          </a:p>
          <a:p>
            <a:pPr lvl="3"/>
            <a:r>
              <a:rPr lang="fr-FR" altLang="zh-TW" dirty="0" smtClean="0"/>
              <a:t>XXX</a:t>
            </a:r>
          </a:p>
          <a:p>
            <a:pPr lvl="2"/>
            <a:endParaRPr lang="fr-FR" altLang="zh-TW" dirty="0" smtClean="0"/>
          </a:p>
        </p:txBody>
      </p:sp>
      <p:sp>
        <p:nvSpPr>
          <p:cNvPr id="9" name="Titre 1"/>
          <p:cNvSpPr>
            <a:spLocks noGrp="1"/>
          </p:cNvSpPr>
          <p:nvPr>
            <p:ph type="title"/>
          </p:nvPr>
        </p:nvSpPr>
        <p:spPr>
          <a:xfrm>
            <a:off x="2476483" y="333949"/>
            <a:ext cx="7274736" cy="419881"/>
          </a:xfrm>
        </p:spPr>
        <p:txBody>
          <a:bodyPr/>
          <a:lstStyle>
            <a:lvl1pPr>
              <a:defRPr sz="2100">
                <a:latin typeface="+mj-lt"/>
              </a:defRPr>
            </a:lvl1pPr>
          </a:lstStyle>
          <a:p>
            <a:r>
              <a:rPr lang="fr-FR" dirty="0" smtClean="0"/>
              <a:t>Cliquez pour modifier le style du titre</a:t>
            </a:r>
            <a:endParaRPr lang="fr-FR" dirty="0"/>
          </a:p>
        </p:txBody>
      </p:sp>
      <p:sp>
        <p:nvSpPr>
          <p:cNvPr id="10" name="ZoneTexte 10"/>
          <p:cNvSpPr txBox="1">
            <a:spLocks noChangeArrowheads="1"/>
          </p:cNvSpPr>
          <p:nvPr userDrawn="1"/>
        </p:nvSpPr>
        <p:spPr bwMode="auto">
          <a:xfrm>
            <a:off x="271463" y="6521452"/>
            <a:ext cx="8559800" cy="282575"/>
          </a:xfrm>
          <a:prstGeom prst="rect">
            <a:avLst/>
          </a:prstGeom>
          <a:noFill/>
          <a:ln>
            <a:noFill/>
          </a:ln>
          <a:extLst/>
        </p:spPr>
        <p:txBody>
          <a:bodyPr lIns="95779" tIns="47890" rIns="95779" bIns="4789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sz="1200" i="1" dirty="0" smtClean="0">
                <a:solidFill>
                  <a:schemeClr val="bg1"/>
                </a:solidFill>
                <a:latin typeface="Times New Roman" pitchFamily="18" charset="0"/>
                <a:cs typeface="Times New Roman" pitchFamily="18" charset="0"/>
              </a:rPr>
              <a:t>Conseil</a:t>
            </a:r>
            <a:r>
              <a:rPr lang="fr-FR" sz="1200" i="1" baseline="0" dirty="0" smtClean="0">
                <a:solidFill>
                  <a:schemeClr val="bg1"/>
                </a:solidFill>
                <a:latin typeface="Times New Roman" pitchFamily="18" charset="0"/>
                <a:cs typeface="Times New Roman" pitchFamily="18" charset="0"/>
              </a:rPr>
              <a:t> d’Administration de l’ANP- Juillet 2014</a:t>
            </a:r>
            <a:endParaRPr lang="fr-FR" sz="1200" i="1"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86669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pic>
        <p:nvPicPr>
          <p:cNvPr id="6"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15654" y="6270628"/>
            <a:ext cx="85817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742950" y="2130428"/>
            <a:ext cx="84201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extLst>
      <p:ext uri="{BB962C8B-B14F-4D97-AF65-F5344CB8AC3E}">
        <p14:creationId xmlns:p14="http://schemas.microsoft.com/office/powerpoint/2010/main" val="118642716"/>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93183"/>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4"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pic>
        <p:nvPicPr>
          <p:cNvPr id="6"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864035"/>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pic>
        <p:nvPicPr>
          <p:cNvPr id="5"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649377"/>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6"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495300" y="273050"/>
            <a:ext cx="3259006"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872972" y="273053"/>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pic>
        <p:nvPicPr>
          <p:cNvPr id="8"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555824"/>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6"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pic>
        <p:nvPicPr>
          <p:cNvPr id="8"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19412"/>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84731" y="1258888"/>
            <a:ext cx="8576602" cy="4857750"/>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178043"/>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vertical 1"/>
          <p:cNvSpPr>
            <a:spLocks noGrp="1"/>
          </p:cNvSpPr>
          <p:nvPr>
            <p:ph type="title" orient="vert"/>
          </p:nvPr>
        </p:nvSpPr>
        <p:spPr>
          <a:xfrm>
            <a:off x="6949679" y="0"/>
            <a:ext cx="2211652" cy="6116638"/>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11283" y="0"/>
            <a:ext cx="6473296" cy="6116638"/>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182861"/>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4"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Espace réservé du contenu 1"/>
          <p:cNvSpPr>
            <a:spLocks noGrp="1"/>
          </p:cNvSpPr>
          <p:nvPr>
            <p:ph/>
          </p:nvPr>
        </p:nvSpPr>
        <p:spPr>
          <a:xfrm>
            <a:off x="311283" y="0"/>
            <a:ext cx="8850048" cy="611663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6"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07503"/>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sp>
        <p:nvSpPr>
          <p:cNvPr id="3" name="Espace réservé du graphique SmartArt 2"/>
          <p:cNvSpPr>
            <a:spLocks noGrp="1"/>
          </p:cNvSpPr>
          <p:nvPr>
            <p:ph type="dgm" idx="1"/>
          </p:nvPr>
        </p:nvSpPr>
        <p:spPr>
          <a:xfrm>
            <a:off x="584731" y="1258888"/>
            <a:ext cx="8576602" cy="4857750"/>
          </a:xfrm>
          <a:prstGeom prst="rect">
            <a:avLst/>
          </a:prstGeom>
        </p:spPr>
        <p:txBody>
          <a:bodyPr/>
          <a:lstStyle/>
          <a:p>
            <a:pPr lvl="0"/>
            <a:endParaRPr lang="fr-FR" noProof="0" smtClean="0"/>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78075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pic>
        <p:nvPicPr>
          <p:cNvPr id="6"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15654" y="6270628"/>
            <a:ext cx="85817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742950" y="2130428"/>
            <a:ext cx="84201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extLst>
      <p:ext uri="{BB962C8B-B14F-4D97-AF65-F5344CB8AC3E}">
        <p14:creationId xmlns:p14="http://schemas.microsoft.com/office/powerpoint/2010/main" val="569285928"/>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5"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584731" y="1258888"/>
            <a:ext cx="8576602" cy="4857750"/>
          </a:xfrm>
          <a:prstGeom prst="rect">
            <a:avLst/>
          </a:prstGeom>
        </p:spPr>
        <p:txBody>
          <a:bodyPr/>
          <a:lstStyle/>
          <a:p>
            <a:pPr lvl="0"/>
            <a:endParaRPr lang="fr-FR" noProof="0" smtClean="0"/>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46177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pic>
        <p:nvPicPr>
          <p:cNvPr id="7"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05002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4"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311284" y="3"/>
            <a:ext cx="8576601" cy="404813"/>
          </a:xfrm>
          <a:prstGeom prst="rect">
            <a:avLst/>
          </a:prstGeom>
        </p:spPr>
        <p:txBody>
          <a:bodyPr/>
          <a:lstStyle/>
          <a:p>
            <a:r>
              <a:rPr lang="fr-FR" smtClean="0"/>
              <a:t>Cliquez pour modifier le style du titre</a:t>
            </a:r>
            <a:endParaRPr lang="fr-FR"/>
          </a:p>
        </p:txBody>
      </p:sp>
      <p:pic>
        <p:nvPicPr>
          <p:cNvPr id="6"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754680"/>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pic>
        <p:nvPicPr>
          <p:cNvPr id="5"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977387"/>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9054705" y="6126163"/>
            <a:ext cx="696515" cy="571500"/>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6" name="Rectangle 8"/>
          <p:cNvSpPr>
            <a:spLocks noChangeArrowheads="1"/>
          </p:cNvSpPr>
          <p:nvPr userDrawn="1"/>
        </p:nvSpPr>
        <p:spPr bwMode="auto">
          <a:xfrm>
            <a:off x="9161332" y="6080128"/>
            <a:ext cx="696515" cy="777875"/>
          </a:xfrm>
          <a:prstGeom prst="rect">
            <a:avLst/>
          </a:prstGeom>
          <a:solidFill>
            <a:schemeClr val="bg1"/>
          </a:solidFill>
          <a:ln w="9525" algn="ctr">
            <a:solidFill>
              <a:schemeClr val="bg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2" name="Titre 1"/>
          <p:cNvSpPr>
            <a:spLocks noGrp="1"/>
          </p:cNvSpPr>
          <p:nvPr>
            <p:ph type="title"/>
          </p:nvPr>
        </p:nvSpPr>
        <p:spPr>
          <a:xfrm>
            <a:off x="495300" y="273050"/>
            <a:ext cx="3259006"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872972" y="273053"/>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pic>
        <p:nvPicPr>
          <p:cNvPr id="8" name="Picture 4" descr="RÃ©sultat de recherche d'images pour &quot;logistique et connectivitÃ©&quot;"/>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51966" y="5661248"/>
            <a:ext cx="2345848" cy="13476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EMed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94584" y="85728"/>
            <a:ext cx="3810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540616"/>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jpe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3.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2084389" y="376238"/>
            <a:ext cx="76676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708" tIns="47890" rIns="0" bIns="47890" numCol="1" anchor="b" anchorCtr="0" compatLnSpc="1">
            <a:prstTxWarp prst="textNoShape">
              <a:avLst/>
            </a:prstTxWarp>
            <a:spAutoFit/>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95300" y="1600202"/>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79" tIns="47890" rIns="95779" bIns="4789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95300" y="6356352"/>
            <a:ext cx="2311400" cy="365125"/>
          </a:xfrm>
          <a:prstGeom prst="rect">
            <a:avLst/>
          </a:prstGeom>
        </p:spPr>
        <p:txBody>
          <a:bodyPr vert="horz" lIns="95779" tIns="47890" rIns="95779" bIns="4789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E368BE-B6E2-4D03-8E13-44EB7237289A}" type="datetime1">
              <a:rPr lang="fr-FR"/>
              <a:pPr>
                <a:defRPr/>
              </a:pPr>
              <a:t>10/12/2018</a:t>
            </a:fld>
            <a:endParaRPr lang="fr-FR"/>
          </a:p>
        </p:txBody>
      </p:sp>
      <p:sp>
        <p:nvSpPr>
          <p:cNvPr id="5" name="Espace réservé du pied de page 4"/>
          <p:cNvSpPr>
            <a:spLocks noGrp="1"/>
          </p:cNvSpPr>
          <p:nvPr>
            <p:ph type="ftr" sz="quarter" idx="3"/>
          </p:nvPr>
        </p:nvSpPr>
        <p:spPr>
          <a:xfrm>
            <a:off x="3384550" y="6356352"/>
            <a:ext cx="3136900" cy="365125"/>
          </a:xfrm>
          <a:prstGeom prst="rect">
            <a:avLst/>
          </a:prstGeom>
        </p:spPr>
        <p:txBody>
          <a:bodyPr vert="horz" lIns="95779" tIns="47890" rIns="95779" bIns="4789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8885239" y="6500815"/>
            <a:ext cx="866775" cy="365125"/>
          </a:xfrm>
          <a:prstGeom prst="rect">
            <a:avLst/>
          </a:prstGeom>
        </p:spPr>
        <p:txBody>
          <a:bodyPr vert="horz" lIns="95779" tIns="47890" rIns="95779" bIns="47890" rtlCol="0" anchor="ctr"/>
          <a:lstStyle>
            <a:lvl1pPr algn="ctr" fontAlgn="auto">
              <a:spcBef>
                <a:spcPts val="0"/>
              </a:spcBef>
              <a:spcAft>
                <a:spcPts val="0"/>
              </a:spcAft>
              <a:defRPr sz="1200" b="1">
                <a:solidFill>
                  <a:schemeClr val="bg2"/>
                </a:solidFill>
                <a:latin typeface="Arial" pitchFamily="34" charset="0"/>
                <a:cs typeface="Arial" pitchFamily="34" charset="0"/>
              </a:defRPr>
            </a:lvl1pPr>
          </a:lstStyle>
          <a:p>
            <a:pPr>
              <a:defRPr/>
            </a:pPr>
            <a:fld id="{BC29DED6-F32F-40C9-B0CB-8B1A1A9CE3F7}" type="slidenum">
              <a:rPr lang="fr-FR"/>
              <a:pPr>
                <a:defRPr/>
              </a:pPr>
              <a:t>‹Nº›</a:t>
            </a:fld>
            <a:endParaRPr lang="fr-FR" dirty="0"/>
          </a:p>
        </p:txBody>
      </p:sp>
    </p:spTree>
  </p:cSld>
  <p:clrMap bg1="lt1" tx1="dk1" bg2="lt2" tx2="dk2" accent1="accent1" accent2="accent2" accent3="accent3" accent4="accent4" accent5="accent5" accent6="accent6" hlink="hlink" folHlink="folHlink"/>
  <p:sldLayoutIdLst>
    <p:sldLayoutId id="2147486450" r:id="rId1"/>
    <p:sldLayoutId id="2147486451" r:id="rId2"/>
    <p:sldLayoutId id="2147486452" r:id="rId3"/>
    <p:sldLayoutId id="2147486453" r:id="rId4"/>
  </p:sldLayoutIdLst>
  <p:hf hdr="0" ftr="0" dt="0"/>
  <p:txStyles>
    <p:titleStyle>
      <a:lvl1pPr algn="r" rtl="0" eaLnBrk="0" fontAlgn="base" hangingPunct="0">
        <a:spcBef>
          <a:spcPct val="0"/>
        </a:spcBef>
        <a:spcAft>
          <a:spcPct val="0"/>
        </a:spcAft>
        <a:defRPr sz="3100" b="1" kern="1200">
          <a:solidFill>
            <a:srgbClr val="004262"/>
          </a:solidFill>
          <a:latin typeface="Arial" pitchFamily="34" charset="0"/>
          <a:ea typeface="+mj-ea"/>
          <a:cs typeface="Arial" pitchFamily="34" charset="0"/>
        </a:defRPr>
      </a:lvl1pPr>
      <a:lvl2pPr algn="r" rtl="0" eaLnBrk="0" fontAlgn="base" hangingPunct="0">
        <a:spcBef>
          <a:spcPct val="0"/>
        </a:spcBef>
        <a:spcAft>
          <a:spcPct val="0"/>
        </a:spcAft>
        <a:defRPr sz="3100" b="1">
          <a:solidFill>
            <a:srgbClr val="004262"/>
          </a:solidFill>
          <a:latin typeface="Arial" charset="0"/>
          <a:cs typeface="Arial" charset="0"/>
        </a:defRPr>
      </a:lvl2pPr>
      <a:lvl3pPr algn="r" rtl="0" eaLnBrk="0" fontAlgn="base" hangingPunct="0">
        <a:spcBef>
          <a:spcPct val="0"/>
        </a:spcBef>
        <a:spcAft>
          <a:spcPct val="0"/>
        </a:spcAft>
        <a:defRPr sz="3100" b="1">
          <a:solidFill>
            <a:srgbClr val="004262"/>
          </a:solidFill>
          <a:latin typeface="Arial" charset="0"/>
          <a:cs typeface="Arial" charset="0"/>
        </a:defRPr>
      </a:lvl3pPr>
      <a:lvl4pPr algn="r" rtl="0" eaLnBrk="0" fontAlgn="base" hangingPunct="0">
        <a:spcBef>
          <a:spcPct val="0"/>
        </a:spcBef>
        <a:spcAft>
          <a:spcPct val="0"/>
        </a:spcAft>
        <a:defRPr sz="3100" b="1">
          <a:solidFill>
            <a:srgbClr val="004262"/>
          </a:solidFill>
          <a:latin typeface="Arial" charset="0"/>
          <a:cs typeface="Arial" charset="0"/>
        </a:defRPr>
      </a:lvl4pPr>
      <a:lvl5pPr algn="r" rtl="0" eaLnBrk="0" fontAlgn="base" hangingPunct="0">
        <a:spcBef>
          <a:spcPct val="0"/>
        </a:spcBef>
        <a:spcAft>
          <a:spcPct val="0"/>
        </a:spcAft>
        <a:defRPr sz="3100" b="1">
          <a:solidFill>
            <a:srgbClr val="004262"/>
          </a:solidFill>
          <a:latin typeface="Arial" charset="0"/>
          <a:cs typeface="Arial" charset="0"/>
        </a:defRPr>
      </a:lvl5pPr>
      <a:lvl6pPr marL="478894" algn="r" rtl="0" fontAlgn="base">
        <a:spcBef>
          <a:spcPct val="0"/>
        </a:spcBef>
        <a:spcAft>
          <a:spcPct val="0"/>
        </a:spcAft>
        <a:defRPr sz="3100" b="1">
          <a:solidFill>
            <a:srgbClr val="004262"/>
          </a:solidFill>
          <a:latin typeface="Arial" charset="0"/>
          <a:cs typeface="Arial" charset="0"/>
        </a:defRPr>
      </a:lvl6pPr>
      <a:lvl7pPr marL="957789" algn="r" rtl="0" fontAlgn="base">
        <a:spcBef>
          <a:spcPct val="0"/>
        </a:spcBef>
        <a:spcAft>
          <a:spcPct val="0"/>
        </a:spcAft>
        <a:defRPr sz="3100" b="1">
          <a:solidFill>
            <a:srgbClr val="004262"/>
          </a:solidFill>
          <a:latin typeface="Arial" charset="0"/>
          <a:cs typeface="Arial" charset="0"/>
        </a:defRPr>
      </a:lvl7pPr>
      <a:lvl8pPr marL="1436683" algn="r" rtl="0" fontAlgn="base">
        <a:spcBef>
          <a:spcPct val="0"/>
        </a:spcBef>
        <a:spcAft>
          <a:spcPct val="0"/>
        </a:spcAft>
        <a:defRPr sz="3100" b="1">
          <a:solidFill>
            <a:srgbClr val="004262"/>
          </a:solidFill>
          <a:latin typeface="Arial" charset="0"/>
          <a:cs typeface="Arial" charset="0"/>
        </a:defRPr>
      </a:lvl8pPr>
      <a:lvl9pPr marL="1915578" algn="r" rtl="0" fontAlgn="base">
        <a:spcBef>
          <a:spcPct val="0"/>
        </a:spcBef>
        <a:spcAft>
          <a:spcPct val="0"/>
        </a:spcAft>
        <a:defRPr sz="3100" b="1">
          <a:solidFill>
            <a:srgbClr val="004262"/>
          </a:solidFill>
          <a:latin typeface="Arial" charset="0"/>
          <a:cs typeface="Arial" charset="0"/>
        </a:defRPr>
      </a:lvl9pPr>
    </p:titleStyle>
    <p:bodyStyle>
      <a:lvl1pPr marL="358775" indent="-358775"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1pPr>
      <a:lvl2pPr marL="777875" indent="-298450"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96975" indent="-238125" algn="l"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74813" indent="-238125"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154238" indent="-238125"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633920" indent="-239448" algn="l" defTabSz="95778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814" indent="-239448" algn="l" defTabSz="95778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709" indent="-239448" algn="l" defTabSz="95778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603" indent="-239448" algn="l" defTabSz="95778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fr-FR"/>
      </a:defPPr>
      <a:lvl1pPr marL="0" algn="l" defTabSz="957789" rtl="0" eaLnBrk="1" latinLnBrk="0" hangingPunct="1">
        <a:defRPr sz="1900" kern="1200">
          <a:solidFill>
            <a:schemeClr val="tx1"/>
          </a:solidFill>
          <a:latin typeface="+mn-lt"/>
          <a:ea typeface="+mn-ea"/>
          <a:cs typeface="+mn-cs"/>
        </a:defRPr>
      </a:lvl1pPr>
      <a:lvl2pPr marL="478894" algn="l" defTabSz="957789" rtl="0" eaLnBrk="1" latinLnBrk="0" hangingPunct="1">
        <a:defRPr sz="1900" kern="1200">
          <a:solidFill>
            <a:schemeClr val="tx1"/>
          </a:solidFill>
          <a:latin typeface="+mn-lt"/>
          <a:ea typeface="+mn-ea"/>
          <a:cs typeface="+mn-cs"/>
        </a:defRPr>
      </a:lvl2pPr>
      <a:lvl3pPr marL="957789" algn="l" defTabSz="957789" rtl="0" eaLnBrk="1" latinLnBrk="0" hangingPunct="1">
        <a:defRPr sz="1900" kern="1200">
          <a:solidFill>
            <a:schemeClr val="tx1"/>
          </a:solidFill>
          <a:latin typeface="+mn-lt"/>
          <a:ea typeface="+mn-ea"/>
          <a:cs typeface="+mn-cs"/>
        </a:defRPr>
      </a:lvl3pPr>
      <a:lvl4pPr marL="1436683" algn="l" defTabSz="957789" rtl="0" eaLnBrk="1" latinLnBrk="0" hangingPunct="1">
        <a:defRPr sz="1900" kern="1200">
          <a:solidFill>
            <a:schemeClr val="tx1"/>
          </a:solidFill>
          <a:latin typeface="+mn-lt"/>
          <a:ea typeface="+mn-ea"/>
          <a:cs typeface="+mn-cs"/>
        </a:defRPr>
      </a:lvl4pPr>
      <a:lvl5pPr marL="1915578" algn="l" defTabSz="957789" rtl="0" eaLnBrk="1" latinLnBrk="0" hangingPunct="1">
        <a:defRPr sz="1900" kern="1200">
          <a:solidFill>
            <a:schemeClr val="tx1"/>
          </a:solidFill>
          <a:latin typeface="+mn-lt"/>
          <a:ea typeface="+mn-ea"/>
          <a:cs typeface="+mn-cs"/>
        </a:defRPr>
      </a:lvl5pPr>
      <a:lvl6pPr marL="2394472" algn="l" defTabSz="957789" rtl="0" eaLnBrk="1" latinLnBrk="0" hangingPunct="1">
        <a:defRPr sz="1900" kern="1200">
          <a:solidFill>
            <a:schemeClr val="tx1"/>
          </a:solidFill>
          <a:latin typeface="+mn-lt"/>
          <a:ea typeface="+mn-ea"/>
          <a:cs typeface="+mn-cs"/>
        </a:defRPr>
      </a:lvl6pPr>
      <a:lvl7pPr marL="2873367" algn="l" defTabSz="957789" rtl="0" eaLnBrk="1" latinLnBrk="0" hangingPunct="1">
        <a:defRPr sz="1900" kern="1200">
          <a:solidFill>
            <a:schemeClr val="tx1"/>
          </a:solidFill>
          <a:latin typeface="+mn-lt"/>
          <a:ea typeface="+mn-ea"/>
          <a:cs typeface="+mn-cs"/>
        </a:defRPr>
      </a:lvl7pPr>
      <a:lvl8pPr marL="3352261" algn="l" defTabSz="957789" rtl="0" eaLnBrk="1" latinLnBrk="0" hangingPunct="1">
        <a:defRPr sz="1900" kern="1200">
          <a:solidFill>
            <a:schemeClr val="tx1"/>
          </a:solidFill>
          <a:latin typeface="+mn-lt"/>
          <a:ea typeface="+mn-ea"/>
          <a:cs typeface="+mn-cs"/>
        </a:defRPr>
      </a:lvl8pPr>
      <a:lvl9pPr marL="3831156" algn="l" defTabSz="957789"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19"/>
          <p:cNvSpPr>
            <a:spLocks noChangeArrowheads="1"/>
          </p:cNvSpPr>
          <p:nvPr userDrawn="1"/>
        </p:nvSpPr>
        <p:spPr bwMode="auto">
          <a:xfrm>
            <a:off x="0" y="4500566"/>
            <a:ext cx="9906000" cy="23574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fr-FR" sz="2400">
              <a:solidFill>
                <a:srgbClr val="000000"/>
              </a:solidFill>
              <a:latin typeface="Times" pitchFamily="18" charset="0"/>
              <a:cs typeface="+mn-cs"/>
            </a:endParaRPr>
          </a:p>
        </p:txBody>
      </p:sp>
      <p:sp>
        <p:nvSpPr>
          <p:cNvPr id="1027" name="Text Box 8"/>
          <p:cNvSpPr txBox="1">
            <a:spLocks noChangeArrowheads="1"/>
          </p:cNvSpPr>
          <p:nvPr/>
        </p:nvSpPr>
        <p:spPr bwMode="auto">
          <a:xfrm>
            <a:off x="2" y="6500816"/>
            <a:ext cx="54173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0" hangingPunct="0">
              <a:spcBef>
                <a:spcPct val="50000"/>
              </a:spcBef>
              <a:defRPr/>
            </a:pPr>
            <a:fld id="{5ECC6613-B3EF-4A91-A1B8-EF52CB948419}" type="slidenum">
              <a:rPr lang="fr-FR" sz="700" b="1" i="1" smtClean="0">
                <a:solidFill>
                  <a:srgbClr val="0099FF"/>
                </a:solidFill>
                <a:cs typeface="+mn-cs"/>
              </a:rPr>
              <a:pPr eaLnBrk="0" hangingPunct="0">
                <a:spcBef>
                  <a:spcPct val="50000"/>
                </a:spcBef>
                <a:defRPr/>
              </a:pPr>
              <a:t>‹Nº›</a:t>
            </a:fld>
            <a:endParaRPr lang="fr-FR" sz="700" b="1" i="1" smtClean="0">
              <a:solidFill>
                <a:srgbClr val="0099FF"/>
              </a:solidFill>
              <a:cs typeface="+mn-cs"/>
            </a:endParaRPr>
          </a:p>
        </p:txBody>
      </p:sp>
    </p:spTree>
    <p:extLst>
      <p:ext uri="{BB962C8B-B14F-4D97-AF65-F5344CB8AC3E}">
        <p14:creationId xmlns:p14="http://schemas.microsoft.com/office/powerpoint/2010/main" val="2067352226"/>
      </p:ext>
    </p:extLst>
  </p:cSld>
  <p:clrMap bg1="lt1" tx1="dk1" bg2="lt2" tx2="dk2" accent1="accent1" accent2="accent2" accent3="accent3" accent4="accent4" accent5="accent5" accent6="accent6" hlink="hlink" folHlink="folHlink"/>
  <p:sldLayoutIdLst>
    <p:sldLayoutId id="2147486460" r:id="rId1"/>
    <p:sldLayoutId id="2147486461" r:id="rId2"/>
    <p:sldLayoutId id="2147486462" r:id="rId3"/>
    <p:sldLayoutId id="2147486463" r:id="rId4"/>
    <p:sldLayoutId id="2147486464" r:id="rId5"/>
    <p:sldLayoutId id="2147486465" r:id="rId6"/>
    <p:sldLayoutId id="2147486466" r:id="rId7"/>
    <p:sldLayoutId id="2147486467" r:id="rId8"/>
    <p:sldLayoutId id="2147486468" r:id="rId9"/>
    <p:sldLayoutId id="2147486469" r:id="rId10"/>
    <p:sldLayoutId id="2147486470" r:id="rId11"/>
    <p:sldLayoutId id="2147486507" r:id="rId12"/>
    <p:sldLayoutId id="2147486508" r:id="rId13"/>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2000" b="1">
          <a:solidFill>
            <a:srgbClr val="333399"/>
          </a:solidFill>
          <a:latin typeface="+mj-lt"/>
          <a:ea typeface="+mj-ea"/>
          <a:cs typeface="+mj-cs"/>
        </a:defRPr>
      </a:lvl1pPr>
      <a:lvl2pPr algn="l" rtl="0" eaLnBrk="0" fontAlgn="base" hangingPunct="0">
        <a:spcBef>
          <a:spcPct val="0"/>
        </a:spcBef>
        <a:spcAft>
          <a:spcPct val="0"/>
        </a:spcAft>
        <a:defRPr sz="2000" b="1">
          <a:solidFill>
            <a:srgbClr val="333399"/>
          </a:solidFill>
          <a:latin typeface="Futura Condensed" charset="0"/>
        </a:defRPr>
      </a:lvl2pPr>
      <a:lvl3pPr algn="l" rtl="0" eaLnBrk="0" fontAlgn="base" hangingPunct="0">
        <a:spcBef>
          <a:spcPct val="0"/>
        </a:spcBef>
        <a:spcAft>
          <a:spcPct val="0"/>
        </a:spcAft>
        <a:defRPr sz="2000" b="1">
          <a:solidFill>
            <a:srgbClr val="333399"/>
          </a:solidFill>
          <a:latin typeface="Futura Condensed" charset="0"/>
        </a:defRPr>
      </a:lvl3pPr>
      <a:lvl4pPr algn="l" rtl="0" eaLnBrk="0" fontAlgn="base" hangingPunct="0">
        <a:spcBef>
          <a:spcPct val="0"/>
        </a:spcBef>
        <a:spcAft>
          <a:spcPct val="0"/>
        </a:spcAft>
        <a:defRPr sz="2000" b="1">
          <a:solidFill>
            <a:srgbClr val="333399"/>
          </a:solidFill>
          <a:latin typeface="Futura Condensed" charset="0"/>
        </a:defRPr>
      </a:lvl4pPr>
      <a:lvl5pPr algn="l" rtl="0" eaLnBrk="0" fontAlgn="base" hangingPunct="0">
        <a:spcBef>
          <a:spcPct val="0"/>
        </a:spcBef>
        <a:spcAft>
          <a:spcPct val="0"/>
        </a:spcAft>
        <a:defRPr sz="2000" b="1">
          <a:solidFill>
            <a:srgbClr val="333399"/>
          </a:solidFill>
          <a:latin typeface="Futura Condensed" charset="0"/>
        </a:defRPr>
      </a:lvl5pPr>
      <a:lvl6pPr marL="457200" algn="l" rtl="0" fontAlgn="base">
        <a:spcBef>
          <a:spcPct val="0"/>
        </a:spcBef>
        <a:spcAft>
          <a:spcPct val="0"/>
        </a:spcAft>
        <a:defRPr sz="2000" b="1">
          <a:solidFill>
            <a:srgbClr val="333399"/>
          </a:solidFill>
          <a:latin typeface="Futura Condensed" charset="0"/>
        </a:defRPr>
      </a:lvl6pPr>
      <a:lvl7pPr marL="914400" algn="l" rtl="0" fontAlgn="base">
        <a:spcBef>
          <a:spcPct val="0"/>
        </a:spcBef>
        <a:spcAft>
          <a:spcPct val="0"/>
        </a:spcAft>
        <a:defRPr sz="2000" b="1">
          <a:solidFill>
            <a:srgbClr val="333399"/>
          </a:solidFill>
          <a:latin typeface="Futura Condensed" charset="0"/>
        </a:defRPr>
      </a:lvl7pPr>
      <a:lvl8pPr marL="1371600" algn="l" rtl="0" fontAlgn="base">
        <a:spcBef>
          <a:spcPct val="0"/>
        </a:spcBef>
        <a:spcAft>
          <a:spcPct val="0"/>
        </a:spcAft>
        <a:defRPr sz="2000" b="1">
          <a:solidFill>
            <a:srgbClr val="333399"/>
          </a:solidFill>
          <a:latin typeface="Futura Condensed" charset="0"/>
        </a:defRPr>
      </a:lvl8pPr>
      <a:lvl9pPr marL="1828800" algn="l" rtl="0" fontAlgn="base">
        <a:spcBef>
          <a:spcPct val="0"/>
        </a:spcBef>
        <a:spcAft>
          <a:spcPct val="0"/>
        </a:spcAft>
        <a:defRPr sz="2000" b="1">
          <a:solidFill>
            <a:srgbClr val="333399"/>
          </a:solidFill>
          <a:latin typeface="Futura Condensed" charset="0"/>
        </a:defRPr>
      </a:lvl9pPr>
    </p:titleStyle>
    <p:bodyStyle>
      <a:lvl1pPr marL="357188" indent="-357188" algn="l" rtl="0" eaLnBrk="0" fontAlgn="base" hangingPunct="0">
        <a:spcBef>
          <a:spcPct val="20000"/>
        </a:spcBef>
        <a:spcAft>
          <a:spcPct val="0"/>
        </a:spcAft>
        <a:buClr>
          <a:srgbClr val="0033CC"/>
        </a:buClr>
        <a:buSzPct val="75000"/>
        <a:buFont typeface="Wingdings" pitchFamily="2" charset="2"/>
        <a:buChar char="n"/>
        <a:defRPr sz="2800">
          <a:solidFill>
            <a:srgbClr val="333399"/>
          </a:solidFill>
          <a:latin typeface="+mn-lt"/>
          <a:ea typeface="+mn-ea"/>
          <a:cs typeface="+mn-cs"/>
        </a:defRPr>
      </a:lvl1pPr>
      <a:lvl2pPr marL="898525" indent="-361950" algn="l" rtl="0" eaLnBrk="0" fontAlgn="base" hangingPunct="0">
        <a:spcBef>
          <a:spcPct val="20000"/>
        </a:spcBef>
        <a:spcAft>
          <a:spcPct val="0"/>
        </a:spcAft>
        <a:buSzPct val="75000"/>
        <a:buFont typeface="Wingdings" pitchFamily="2" charset="2"/>
        <a:buChar char="l"/>
        <a:defRPr sz="2400">
          <a:solidFill>
            <a:srgbClr val="333399"/>
          </a:solidFill>
          <a:latin typeface="+mn-lt"/>
        </a:defRPr>
      </a:lvl2pPr>
      <a:lvl3pPr marL="1347788" indent="-269875" algn="l" rtl="0" eaLnBrk="0" fontAlgn="base" hangingPunct="0">
        <a:spcBef>
          <a:spcPct val="20000"/>
        </a:spcBef>
        <a:spcAft>
          <a:spcPct val="0"/>
        </a:spcAft>
        <a:buChar char="•"/>
        <a:defRPr sz="2400">
          <a:solidFill>
            <a:srgbClr val="333399"/>
          </a:solidFill>
          <a:latin typeface="+mn-lt"/>
        </a:defRPr>
      </a:lvl3pPr>
      <a:lvl4pPr marL="1797050" indent="-269875" algn="l" rtl="0" eaLnBrk="0" fontAlgn="base" hangingPunct="0">
        <a:spcBef>
          <a:spcPct val="20000"/>
        </a:spcBef>
        <a:spcAft>
          <a:spcPct val="0"/>
        </a:spcAft>
        <a:buChar char="–"/>
        <a:defRPr sz="2000">
          <a:solidFill>
            <a:srgbClr val="333399"/>
          </a:solidFill>
          <a:latin typeface="+mn-lt"/>
        </a:defRPr>
      </a:lvl4pPr>
      <a:lvl5pPr marL="2205038" indent="-228600" algn="l" rtl="0" eaLnBrk="0" fontAlgn="base" hangingPunct="0">
        <a:spcBef>
          <a:spcPct val="20000"/>
        </a:spcBef>
        <a:spcAft>
          <a:spcPct val="0"/>
        </a:spcAft>
        <a:buChar char="–"/>
        <a:defRPr sz="2000">
          <a:solidFill>
            <a:srgbClr val="333399"/>
          </a:solidFill>
          <a:latin typeface="+mn-lt"/>
        </a:defRPr>
      </a:lvl5pPr>
      <a:lvl6pPr marL="2662238" indent="-228600" algn="l" rtl="0" fontAlgn="base">
        <a:spcBef>
          <a:spcPct val="20000"/>
        </a:spcBef>
        <a:spcAft>
          <a:spcPct val="0"/>
        </a:spcAft>
        <a:buChar char="–"/>
        <a:defRPr sz="2000">
          <a:solidFill>
            <a:srgbClr val="333399"/>
          </a:solidFill>
          <a:latin typeface="+mn-lt"/>
        </a:defRPr>
      </a:lvl6pPr>
      <a:lvl7pPr marL="3119438" indent="-228600" algn="l" rtl="0" fontAlgn="base">
        <a:spcBef>
          <a:spcPct val="20000"/>
        </a:spcBef>
        <a:spcAft>
          <a:spcPct val="0"/>
        </a:spcAft>
        <a:buChar char="–"/>
        <a:defRPr sz="2000">
          <a:solidFill>
            <a:srgbClr val="333399"/>
          </a:solidFill>
          <a:latin typeface="+mn-lt"/>
        </a:defRPr>
      </a:lvl7pPr>
      <a:lvl8pPr marL="3576638" indent="-228600" algn="l" rtl="0" fontAlgn="base">
        <a:spcBef>
          <a:spcPct val="20000"/>
        </a:spcBef>
        <a:spcAft>
          <a:spcPct val="0"/>
        </a:spcAft>
        <a:buChar char="–"/>
        <a:defRPr sz="2000">
          <a:solidFill>
            <a:srgbClr val="333399"/>
          </a:solidFill>
          <a:latin typeface="+mn-lt"/>
        </a:defRPr>
      </a:lvl8pPr>
      <a:lvl9pPr marL="4033838" indent="-228600" algn="l" rtl="0" fontAlgn="base">
        <a:spcBef>
          <a:spcPct val="20000"/>
        </a:spcBef>
        <a:spcAft>
          <a:spcPct val="0"/>
        </a:spcAft>
        <a:buChar char="–"/>
        <a:defRPr sz="2000">
          <a:solidFill>
            <a:srgbClr val="3333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9"/>
          <p:cNvSpPr>
            <a:spLocks noChangeArrowheads="1"/>
          </p:cNvSpPr>
          <p:nvPr userDrawn="1"/>
        </p:nvSpPr>
        <p:spPr bwMode="auto">
          <a:xfrm>
            <a:off x="0" y="4500566"/>
            <a:ext cx="9906000" cy="23574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fr-FR" sz="2400">
              <a:solidFill>
                <a:srgbClr val="000000"/>
              </a:solidFill>
              <a:latin typeface="Times" pitchFamily="18" charset="0"/>
              <a:cs typeface="+mn-cs"/>
            </a:endParaRPr>
          </a:p>
        </p:txBody>
      </p:sp>
      <p:sp>
        <p:nvSpPr>
          <p:cNvPr id="1027" name="Text Box 8"/>
          <p:cNvSpPr txBox="1">
            <a:spLocks noChangeArrowheads="1"/>
          </p:cNvSpPr>
          <p:nvPr/>
        </p:nvSpPr>
        <p:spPr bwMode="auto">
          <a:xfrm>
            <a:off x="2" y="6500816"/>
            <a:ext cx="54173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0" hangingPunct="0">
              <a:spcBef>
                <a:spcPct val="50000"/>
              </a:spcBef>
              <a:defRPr/>
            </a:pPr>
            <a:fld id="{5ECC6613-B3EF-4A91-A1B8-EF52CB948419}" type="slidenum">
              <a:rPr lang="fr-FR" sz="700" b="1" i="1" smtClean="0">
                <a:solidFill>
                  <a:srgbClr val="0099FF"/>
                </a:solidFill>
                <a:cs typeface="+mn-cs"/>
              </a:rPr>
              <a:pPr eaLnBrk="0" hangingPunct="0">
                <a:spcBef>
                  <a:spcPct val="50000"/>
                </a:spcBef>
                <a:defRPr/>
              </a:pPr>
              <a:t>‹Nº›</a:t>
            </a:fld>
            <a:endParaRPr lang="fr-FR" sz="700" b="1" i="1" smtClean="0">
              <a:solidFill>
                <a:srgbClr val="0099FF"/>
              </a:solidFill>
              <a:cs typeface="+mn-cs"/>
            </a:endParaRPr>
          </a:p>
        </p:txBody>
      </p:sp>
    </p:spTree>
    <p:extLst>
      <p:ext uri="{BB962C8B-B14F-4D97-AF65-F5344CB8AC3E}">
        <p14:creationId xmlns:p14="http://schemas.microsoft.com/office/powerpoint/2010/main" val="3440640000"/>
      </p:ext>
    </p:extLst>
  </p:cSld>
  <p:clrMap bg1="lt1" tx1="dk1" bg2="lt2" tx2="dk2" accent1="accent1" accent2="accent2" accent3="accent3" accent4="accent4" accent5="accent5" accent6="accent6" hlink="hlink" folHlink="folHlink"/>
  <p:sldLayoutIdLst>
    <p:sldLayoutId id="2147486472" r:id="rId1"/>
    <p:sldLayoutId id="2147486473" r:id="rId2"/>
    <p:sldLayoutId id="2147486474" r:id="rId3"/>
    <p:sldLayoutId id="2147486475" r:id="rId4"/>
    <p:sldLayoutId id="2147486476" r:id="rId5"/>
    <p:sldLayoutId id="2147486477" r:id="rId6"/>
    <p:sldLayoutId id="2147486478" r:id="rId7"/>
    <p:sldLayoutId id="2147486479" r:id="rId8"/>
    <p:sldLayoutId id="2147486480" r:id="rId9"/>
    <p:sldLayoutId id="2147486481" r:id="rId10"/>
    <p:sldLayoutId id="2147486482" r:id="rId11"/>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2000" b="1">
          <a:solidFill>
            <a:srgbClr val="333399"/>
          </a:solidFill>
          <a:latin typeface="+mj-lt"/>
          <a:ea typeface="+mj-ea"/>
          <a:cs typeface="+mj-cs"/>
        </a:defRPr>
      </a:lvl1pPr>
      <a:lvl2pPr algn="l" rtl="0" eaLnBrk="0" fontAlgn="base" hangingPunct="0">
        <a:spcBef>
          <a:spcPct val="0"/>
        </a:spcBef>
        <a:spcAft>
          <a:spcPct val="0"/>
        </a:spcAft>
        <a:defRPr sz="2000" b="1">
          <a:solidFill>
            <a:srgbClr val="333399"/>
          </a:solidFill>
          <a:latin typeface="Futura Condensed" charset="0"/>
        </a:defRPr>
      </a:lvl2pPr>
      <a:lvl3pPr algn="l" rtl="0" eaLnBrk="0" fontAlgn="base" hangingPunct="0">
        <a:spcBef>
          <a:spcPct val="0"/>
        </a:spcBef>
        <a:spcAft>
          <a:spcPct val="0"/>
        </a:spcAft>
        <a:defRPr sz="2000" b="1">
          <a:solidFill>
            <a:srgbClr val="333399"/>
          </a:solidFill>
          <a:latin typeface="Futura Condensed" charset="0"/>
        </a:defRPr>
      </a:lvl3pPr>
      <a:lvl4pPr algn="l" rtl="0" eaLnBrk="0" fontAlgn="base" hangingPunct="0">
        <a:spcBef>
          <a:spcPct val="0"/>
        </a:spcBef>
        <a:spcAft>
          <a:spcPct val="0"/>
        </a:spcAft>
        <a:defRPr sz="2000" b="1">
          <a:solidFill>
            <a:srgbClr val="333399"/>
          </a:solidFill>
          <a:latin typeface="Futura Condensed" charset="0"/>
        </a:defRPr>
      </a:lvl4pPr>
      <a:lvl5pPr algn="l" rtl="0" eaLnBrk="0" fontAlgn="base" hangingPunct="0">
        <a:spcBef>
          <a:spcPct val="0"/>
        </a:spcBef>
        <a:spcAft>
          <a:spcPct val="0"/>
        </a:spcAft>
        <a:defRPr sz="2000" b="1">
          <a:solidFill>
            <a:srgbClr val="333399"/>
          </a:solidFill>
          <a:latin typeface="Futura Condensed" charset="0"/>
        </a:defRPr>
      </a:lvl5pPr>
      <a:lvl6pPr marL="457200" algn="l" rtl="0" fontAlgn="base">
        <a:spcBef>
          <a:spcPct val="0"/>
        </a:spcBef>
        <a:spcAft>
          <a:spcPct val="0"/>
        </a:spcAft>
        <a:defRPr sz="2000" b="1">
          <a:solidFill>
            <a:srgbClr val="333399"/>
          </a:solidFill>
          <a:latin typeface="Futura Condensed" charset="0"/>
        </a:defRPr>
      </a:lvl6pPr>
      <a:lvl7pPr marL="914400" algn="l" rtl="0" fontAlgn="base">
        <a:spcBef>
          <a:spcPct val="0"/>
        </a:spcBef>
        <a:spcAft>
          <a:spcPct val="0"/>
        </a:spcAft>
        <a:defRPr sz="2000" b="1">
          <a:solidFill>
            <a:srgbClr val="333399"/>
          </a:solidFill>
          <a:latin typeface="Futura Condensed" charset="0"/>
        </a:defRPr>
      </a:lvl7pPr>
      <a:lvl8pPr marL="1371600" algn="l" rtl="0" fontAlgn="base">
        <a:spcBef>
          <a:spcPct val="0"/>
        </a:spcBef>
        <a:spcAft>
          <a:spcPct val="0"/>
        </a:spcAft>
        <a:defRPr sz="2000" b="1">
          <a:solidFill>
            <a:srgbClr val="333399"/>
          </a:solidFill>
          <a:latin typeface="Futura Condensed" charset="0"/>
        </a:defRPr>
      </a:lvl8pPr>
      <a:lvl9pPr marL="1828800" algn="l" rtl="0" fontAlgn="base">
        <a:spcBef>
          <a:spcPct val="0"/>
        </a:spcBef>
        <a:spcAft>
          <a:spcPct val="0"/>
        </a:spcAft>
        <a:defRPr sz="2000" b="1">
          <a:solidFill>
            <a:srgbClr val="333399"/>
          </a:solidFill>
          <a:latin typeface="Futura Condensed" charset="0"/>
        </a:defRPr>
      </a:lvl9pPr>
    </p:titleStyle>
    <p:bodyStyle>
      <a:lvl1pPr marL="357188" indent="-357188" algn="l" rtl="0" eaLnBrk="0" fontAlgn="base" hangingPunct="0">
        <a:spcBef>
          <a:spcPct val="20000"/>
        </a:spcBef>
        <a:spcAft>
          <a:spcPct val="0"/>
        </a:spcAft>
        <a:buClr>
          <a:srgbClr val="0033CC"/>
        </a:buClr>
        <a:buSzPct val="75000"/>
        <a:buFont typeface="Wingdings" pitchFamily="2" charset="2"/>
        <a:buChar char="n"/>
        <a:defRPr sz="2800">
          <a:solidFill>
            <a:srgbClr val="333399"/>
          </a:solidFill>
          <a:latin typeface="+mn-lt"/>
          <a:ea typeface="+mn-ea"/>
          <a:cs typeface="+mn-cs"/>
        </a:defRPr>
      </a:lvl1pPr>
      <a:lvl2pPr marL="898525" indent="-361950" algn="l" rtl="0" eaLnBrk="0" fontAlgn="base" hangingPunct="0">
        <a:spcBef>
          <a:spcPct val="20000"/>
        </a:spcBef>
        <a:spcAft>
          <a:spcPct val="0"/>
        </a:spcAft>
        <a:buSzPct val="75000"/>
        <a:buFont typeface="Wingdings" pitchFamily="2" charset="2"/>
        <a:buChar char="l"/>
        <a:defRPr sz="2400">
          <a:solidFill>
            <a:srgbClr val="333399"/>
          </a:solidFill>
          <a:latin typeface="+mn-lt"/>
        </a:defRPr>
      </a:lvl2pPr>
      <a:lvl3pPr marL="1347788" indent="-269875" algn="l" rtl="0" eaLnBrk="0" fontAlgn="base" hangingPunct="0">
        <a:spcBef>
          <a:spcPct val="20000"/>
        </a:spcBef>
        <a:spcAft>
          <a:spcPct val="0"/>
        </a:spcAft>
        <a:buChar char="•"/>
        <a:defRPr sz="2400">
          <a:solidFill>
            <a:srgbClr val="333399"/>
          </a:solidFill>
          <a:latin typeface="+mn-lt"/>
        </a:defRPr>
      </a:lvl3pPr>
      <a:lvl4pPr marL="1797050" indent="-269875" algn="l" rtl="0" eaLnBrk="0" fontAlgn="base" hangingPunct="0">
        <a:spcBef>
          <a:spcPct val="20000"/>
        </a:spcBef>
        <a:spcAft>
          <a:spcPct val="0"/>
        </a:spcAft>
        <a:buChar char="–"/>
        <a:defRPr sz="2000">
          <a:solidFill>
            <a:srgbClr val="333399"/>
          </a:solidFill>
          <a:latin typeface="+mn-lt"/>
        </a:defRPr>
      </a:lvl4pPr>
      <a:lvl5pPr marL="2205038" indent="-228600" algn="l" rtl="0" eaLnBrk="0" fontAlgn="base" hangingPunct="0">
        <a:spcBef>
          <a:spcPct val="20000"/>
        </a:spcBef>
        <a:spcAft>
          <a:spcPct val="0"/>
        </a:spcAft>
        <a:buChar char="–"/>
        <a:defRPr sz="2000">
          <a:solidFill>
            <a:srgbClr val="333399"/>
          </a:solidFill>
          <a:latin typeface="+mn-lt"/>
        </a:defRPr>
      </a:lvl5pPr>
      <a:lvl6pPr marL="2662238" indent="-228600" algn="l" rtl="0" fontAlgn="base">
        <a:spcBef>
          <a:spcPct val="20000"/>
        </a:spcBef>
        <a:spcAft>
          <a:spcPct val="0"/>
        </a:spcAft>
        <a:buChar char="–"/>
        <a:defRPr sz="2000">
          <a:solidFill>
            <a:srgbClr val="333399"/>
          </a:solidFill>
          <a:latin typeface="+mn-lt"/>
        </a:defRPr>
      </a:lvl6pPr>
      <a:lvl7pPr marL="3119438" indent="-228600" algn="l" rtl="0" fontAlgn="base">
        <a:spcBef>
          <a:spcPct val="20000"/>
        </a:spcBef>
        <a:spcAft>
          <a:spcPct val="0"/>
        </a:spcAft>
        <a:buChar char="–"/>
        <a:defRPr sz="2000">
          <a:solidFill>
            <a:srgbClr val="333399"/>
          </a:solidFill>
          <a:latin typeface="+mn-lt"/>
        </a:defRPr>
      </a:lvl7pPr>
      <a:lvl8pPr marL="3576638" indent="-228600" algn="l" rtl="0" fontAlgn="base">
        <a:spcBef>
          <a:spcPct val="20000"/>
        </a:spcBef>
        <a:spcAft>
          <a:spcPct val="0"/>
        </a:spcAft>
        <a:buChar char="–"/>
        <a:defRPr sz="2000">
          <a:solidFill>
            <a:srgbClr val="333399"/>
          </a:solidFill>
          <a:latin typeface="+mn-lt"/>
        </a:defRPr>
      </a:lvl8pPr>
      <a:lvl9pPr marL="4033838" indent="-228600" algn="l" rtl="0" fontAlgn="base">
        <a:spcBef>
          <a:spcPct val="20000"/>
        </a:spcBef>
        <a:spcAft>
          <a:spcPct val="0"/>
        </a:spcAft>
        <a:buChar char="–"/>
        <a:defRPr sz="2000">
          <a:solidFill>
            <a:srgbClr val="3333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9"/>
          <p:cNvSpPr>
            <a:spLocks noChangeArrowheads="1"/>
          </p:cNvSpPr>
          <p:nvPr userDrawn="1"/>
        </p:nvSpPr>
        <p:spPr bwMode="auto">
          <a:xfrm>
            <a:off x="0" y="4500566"/>
            <a:ext cx="9906000" cy="23574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fr-FR" sz="2400">
              <a:solidFill>
                <a:srgbClr val="000000"/>
              </a:solidFill>
              <a:latin typeface="Times" pitchFamily="18" charset="0"/>
              <a:cs typeface="+mn-cs"/>
            </a:endParaRPr>
          </a:p>
        </p:txBody>
      </p:sp>
      <p:sp>
        <p:nvSpPr>
          <p:cNvPr id="1027" name="Text Box 8"/>
          <p:cNvSpPr txBox="1">
            <a:spLocks noChangeArrowheads="1"/>
          </p:cNvSpPr>
          <p:nvPr/>
        </p:nvSpPr>
        <p:spPr bwMode="auto">
          <a:xfrm>
            <a:off x="2" y="6500816"/>
            <a:ext cx="54173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0" hangingPunct="0">
              <a:spcBef>
                <a:spcPct val="50000"/>
              </a:spcBef>
              <a:defRPr/>
            </a:pPr>
            <a:fld id="{5ECC6613-B3EF-4A91-A1B8-EF52CB948419}" type="slidenum">
              <a:rPr lang="fr-FR" sz="700" b="1" i="1" smtClean="0">
                <a:solidFill>
                  <a:srgbClr val="0099FF"/>
                </a:solidFill>
                <a:cs typeface="+mn-cs"/>
              </a:rPr>
              <a:pPr eaLnBrk="0" hangingPunct="0">
                <a:spcBef>
                  <a:spcPct val="50000"/>
                </a:spcBef>
                <a:defRPr/>
              </a:pPr>
              <a:t>‹Nº›</a:t>
            </a:fld>
            <a:endParaRPr lang="fr-FR" sz="700" b="1" i="1" smtClean="0">
              <a:solidFill>
                <a:srgbClr val="0099FF"/>
              </a:solidFill>
              <a:cs typeface="+mn-cs"/>
            </a:endParaRPr>
          </a:p>
        </p:txBody>
      </p:sp>
    </p:spTree>
    <p:extLst>
      <p:ext uri="{BB962C8B-B14F-4D97-AF65-F5344CB8AC3E}">
        <p14:creationId xmlns:p14="http://schemas.microsoft.com/office/powerpoint/2010/main" val="4223146300"/>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2000" b="1">
          <a:solidFill>
            <a:srgbClr val="333399"/>
          </a:solidFill>
          <a:latin typeface="+mj-lt"/>
          <a:ea typeface="+mj-ea"/>
          <a:cs typeface="+mj-cs"/>
        </a:defRPr>
      </a:lvl1pPr>
      <a:lvl2pPr algn="l" rtl="0" eaLnBrk="0" fontAlgn="base" hangingPunct="0">
        <a:spcBef>
          <a:spcPct val="0"/>
        </a:spcBef>
        <a:spcAft>
          <a:spcPct val="0"/>
        </a:spcAft>
        <a:defRPr sz="2000" b="1">
          <a:solidFill>
            <a:srgbClr val="333399"/>
          </a:solidFill>
          <a:latin typeface="Futura Condensed" charset="0"/>
        </a:defRPr>
      </a:lvl2pPr>
      <a:lvl3pPr algn="l" rtl="0" eaLnBrk="0" fontAlgn="base" hangingPunct="0">
        <a:spcBef>
          <a:spcPct val="0"/>
        </a:spcBef>
        <a:spcAft>
          <a:spcPct val="0"/>
        </a:spcAft>
        <a:defRPr sz="2000" b="1">
          <a:solidFill>
            <a:srgbClr val="333399"/>
          </a:solidFill>
          <a:latin typeface="Futura Condensed" charset="0"/>
        </a:defRPr>
      </a:lvl3pPr>
      <a:lvl4pPr algn="l" rtl="0" eaLnBrk="0" fontAlgn="base" hangingPunct="0">
        <a:spcBef>
          <a:spcPct val="0"/>
        </a:spcBef>
        <a:spcAft>
          <a:spcPct val="0"/>
        </a:spcAft>
        <a:defRPr sz="2000" b="1">
          <a:solidFill>
            <a:srgbClr val="333399"/>
          </a:solidFill>
          <a:latin typeface="Futura Condensed" charset="0"/>
        </a:defRPr>
      </a:lvl4pPr>
      <a:lvl5pPr algn="l" rtl="0" eaLnBrk="0" fontAlgn="base" hangingPunct="0">
        <a:spcBef>
          <a:spcPct val="0"/>
        </a:spcBef>
        <a:spcAft>
          <a:spcPct val="0"/>
        </a:spcAft>
        <a:defRPr sz="2000" b="1">
          <a:solidFill>
            <a:srgbClr val="333399"/>
          </a:solidFill>
          <a:latin typeface="Futura Condensed" charset="0"/>
        </a:defRPr>
      </a:lvl5pPr>
      <a:lvl6pPr marL="457200" algn="l" rtl="0" fontAlgn="base">
        <a:spcBef>
          <a:spcPct val="0"/>
        </a:spcBef>
        <a:spcAft>
          <a:spcPct val="0"/>
        </a:spcAft>
        <a:defRPr sz="2000" b="1">
          <a:solidFill>
            <a:srgbClr val="333399"/>
          </a:solidFill>
          <a:latin typeface="Futura Condensed" charset="0"/>
        </a:defRPr>
      </a:lvl6pPr>
      <a:lvl7pPr marL="914400" algn="l" rtl="0" fontAlgn="base">
        <a:spcBef>
          <a:spcPct val="0"/>
        </a:spcBef>
        <a:spcAft>
          <a:spcPct val="0"/>
        </a:spcAft>
        <a:defRPr sz="2000" b="1">
          <a:solidFill>
            <a:srgbClr val="333399"/>
          </a:solidFill>
          <a:latin typeface="Futura Condensed" charset="0"/>
        </a:defRPr>
      </a:lvl7pPr>
      <a:lvl8pPr marL="1371600" algn="l" rtl="0" fontAlgn="base">
        <a:spcBef>
          <a:spcPct val="0"/>
        </a:spcBef>
        <a:spcAft>
          <a:spcPct val="0"/>
        </a:spcAft>
        <a:defRPr sz="2000" b="1">
          <a:solidFill>
            <a:srgbClr val="333399"/>
          </a:solidFill>
          <a:latin typeface="Futura Condensed" charset="0"/>
        </a:defRPr>
      </a:lvl8pPr>
      <a:lvl9pPr marL="1828800" algn="l" rtl="0" fontAlgn="base">
        <a:spcBef>
          <a:spcPct val="0"/>
        </a:spcBef>
        <a:spcAft>
          <a:spcPct val="0"/>
        </a:spcAft>
        <a:defRPr sz="2000" b="1">
          <a:solidFill>
            <a:srgbClr val="333399"/>
          </a:solidFill>
          <a:latin typeface="Futura Condensed" charset="0"/>
        </a:defRPr>
      </a:lvl9pPr>
    </p:titleStyle>
    <p:bodyStyle>
      <a:lvl1pPr marL="357188" indent="-357188" algn="l" rtl="0" eaLnBrk="0" fontAlgn="base" hangingPunct="0">
        <a:spcBef>
          <a:spcPct val="20000"/>
        </a:spcBef>
        <a:spcAft>
          <a:spcPct val="0"/>
        </a:spcAft>
        <a:buClr>
          <a:srgbClr val="0033CC"/>
        </a:buClr>
        <a:buSzPct val="75000"/>
        <a:buFont typeface="Wingdings" pitchFamily="2" charset="2"/>
        <a:buChar char="n"/>
        <a:defRPr sz="2800">
          <a:solidFill>
            <a:srgbClr val="333399"/>
          </a:solidFill>
          <a:latin typeface="+mn-lt"/>
          <a:ea typeface="+mn-ea"/>
          <a:cs typeface="+mn-cs"/>
        </a:defRPr>
      </a:lvl1pPr>
      <a:lvl2pPr marL="898525" indent="-361950" algn="l" rtl="0" eaLnBrk="0" fontAlgn="base" hangingPunct="0">
        <a:spcBef>
          <a:spcPct val="20000"/>
        </a:spcBef>
        <a:spcAft>
          <a:spcPct val="0"/>
        </a:spcAft>
        <a:buSzPct val="75000"/>
        <a:buFont typeface="Wingdings" pitchFamily="2" charset="2"/>
        <a:buChar char="l"/>
        <a:defRPr sz="2400">
          <a:solidFill>
            <a:srgbClr val="333399"/>
          </a:solidFill>
          <a:latin typeface="+mn-lt"/>
        </a:defRPr>
      </a:lvl2pPr>
      <a:lvl3pPr marL="1347788" indent="-269875" algn="l" rtl="0" eaLnBrk="0" fontAlgn="base" hangingPunct="0">
        <a:spcBef>
          <a:spcPct val="20000"/>
        </a:spcBef>
        <a:spcAft>
          <a:spcPct val="0"/>
        </a:spcAft>
        <a:buChar char="•"/>
        <a:defRPr sz="2400">
          <a:solidFill>
            <a:srgbClr val="333399"/>
          </a:solidFill>
          <a:latin typeface="+mn-lt"/>
        </a:defRPr>
      </a:lvl3pPr>
      <a:lvl4pPr marL="1797050" indent="-269875" algn="l" rtl="0" eaLnBrk="0" fontAlgn="base" hangingPunct="0">
        <a:spcBef>
          <a:spcPct val="20000"/>
        </a:spcBef>
        <a:spcAft>
          <a:spcPct val="0"/>
        </a:spcAft>
        <a:buChar char="–"/>
        <a:defRPr sz="2000">
          <a:solidFill>
            <a:srgbClr val="333399"/>
          </a:solidFill>
          <a:latin typeface="+mn-lt"/>
        </a:defRPr>
      </a:lvl4pPr>
      <a:lvl5pPr marL="2205038" indent="-228600" algn="l" rtl="0" eaLnBrk="0" fontAlgn="base" hangingPunct="0">
        <a:spcBef>
          <a:spcPct val="20000"/>
        </a:spcBef>
        <a:spcAft>
          <a:spcPct val="0"/>
        </a:spcAft>
        <a:buChar char="–"/>
        <a:defRPr sz="2000">
          <a:solidFill>
            <a:srgbClr val="333399"/>
          </a:solidFill>
          <a:latin typeface="+mn-lt"/>
        </a:defRPr>
      </a:lvl5pPr>
      <a:lvl6pPr marL="2662238" indent="-228600" algn="l" rtl="0" fontAlgn="base">
        <a:spcBef>
          <a:spcPct val="20000"/>
        </a:spcBef>
        <a:spcAft>
          <a:spcPct val="0"/>
        </a:spcAft>
        <a:buChar char="–"/>
        <a:defRPr sz="2000">
          <a:solidFill>
            <a:srgbClr val="333399"/>
          </a:solidFill>
          <a:latin typeface="+mn-lt"/>
        </a:defRPr>
      </a:lvl6pPr>
      <a:lvl7pPr marL="3119438" indent="-228600" algn="l" rtl="0" fontAlgn="base">
        <a:spcBef>
          <a:spcPct val="20000"/>
        </a:spcBef>
        <a:spcAft>
          <a:spcPct val="0"/>
        </a:spcAft>
        <a:buChar char="–"/>
        <a:defRPr sz="2000">
          <a:solidFill>
            <a:srgbClr val="333399"/>
          </a:solidFill>
          <a:latin typeface="+mn-lt"/>
        </a:defRPr>
      </a:lvl7pPr>
      <a:lvl8pPr marL="3576638" indent="-228600" algn="l" rtl="0" fontAlgn="base">
        <a:spcBef>
          <a:spcPct val="20000"/>
        </a:spcBef>
        <a:spcAft>
          <a:spcPct val="0"/>
        </a:spcAft>
        <a:buChar char="–"/>
        <a:defRPr sz="2000">
          <a:solidFill>
            <a:srgbClr val="333399"/>
          </a:solidFill>
          <a:latin typeface="+mn-lt"/>
        </a:defRPr>
      </a:lvl8pPr>
      <a:lvl9pPr marL="4033838" indent="-228600" algn="l" rtl="0" fontAlgn="base">
        <a:spcBef>
          <a:spcPct val="20000"/>
        </a:spcBef>
        <a:spcAft>
          <a:spcPct val="0"/>
        </a:spcAft>
        <a:buChar char="–"/>
        <a:defRPr sz="2000">
          <a:solidFill>
            <a:srgbClr val="3333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9"/>
          <p:cNvSpPr>
            <a:spLocks noChangeArrowheads="1"/>
          </p:cNvSpPr>
          <p:nvPr userDrawn="1"/>
        </p:nvSpPr>
        <p:spPr bwMode="auto">
          <a:xfrm>
            <a:off x="0" y="4500566"/>
            <a:ext cx="9906000" cy="23574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fr-FR" sz="2400">
              <a:solidFill>
                <a:srgbClr val="000000"/>
              </a:solidFill>
              <a:latin typeface="Times" pitchFamily="18" charset="0"/>
              <a:cs typeface="+mn-cs"/>
            </a:endParaRPr>
          </a:p>
        </p:txBody>
      </p:sp>
      <p:sp>
        <p:nvSpPr>
          <p:cNvPr id="1027" name="Text Box 8"/>
          <p:cNvSpPr txBox="1">
            <a:spLocks noChangeArrowheads="1"/>
          </p:cNvSpPr>
          <p:nvPr/>
        </p:nvSpPr>
        <p:spPr bwMode="auto">
          <a:xfrm>
            <a:off x="2" y="6500816"/>
            <a:ext cx="54173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0" hangingPunct="0">
              <a:spcBef>
                <a:spcPct val="50000"/>
              </a:spcBef>
              <a:defRPr/>
            </a:pPr>
            <a:fld id="{5ECC6613-B3EF-4A91-A1B8-EF52CB948419}" type="slidenum">
              <a:rPr lang="fr-FR" sz="700" b="1" i="1" smtClean="0">
                <a:solidFill>
                  <a:srgbClr val="0099FF"/>
                </a:solidFill>
                <a:cs typeface="+mn-cs"/>
              </a:rPr>
              <a:pPr eaLnBrk="0" hangingPunct="0">
                <a:spcBef>
                  <a:spcPct val="50000"/>
                </a:spcBef>
                <a:defRPr/>
              </a:pPr>
              <a:t>‹Nº›</a:t>
            </a:fld>
            <a:endParaRPr lang="fr-FR" sz="700" b="1" i="1" smtClean="0">
              <a:solidFill>
                <a:srgbClr val="0099FF"/>
              </a:solidFill>
              <a:cs typeface="+mn-cs"/>
            </a:endParaRPr>
          </a:p>
        </p:txBody>
      </p:sp>
    </p:spTree>
    <p:extLst>
      <p:ext uri="{BB962C8B-B14F-4D97-AF65-F5344CB8AC3E}">
        <p14:creationId xmlns:p14="http://schemas.microsoft.com/office/powerpoint/2010/main" val="1382345023"/>
      </p:ext>
    </p:extLst>
  </p:cSld>
  <p:clrMap bg1="lt1" tx1="dk1" bg2="lt2" tx2="dk2" accent1="accent1" accent2="accent2" accent3="accent3" accent4="accent4" accent5="accent5" accent6="accent6" hlink="hlink" folHlink="folHlink"/>
  <p:sldLayoutIdLst>
    <p:sldLayoutId id="2147486496" r:id="rId1"/>
    <p:sldLayoutId id="2147486497" r:id="rId2"/>
    <p:sldLayoutId id="2147486498" r:id="rId3"/>
    <p:sldLayoutId id="2147486499" r:id="rId4"/>
    <p:sldLayoutId id="2147486500" r:id="rId5"/>
    <p:sldLayoutId id="2147486501" r:id="rId6"/>
    <p:sldLayoutId id="2147486502" r:id="rId7"/>
    <p:sldLayoutId id="2147486503" r:id="rId8"/>
    <p:sldLayoutId id="2147486504" r:id="rId9"/>
    <p:sldLayoutId id="2147486505" r:id="rId10"/>
    <p:sldLayoutId id="2147486506" r:id="rId11"/>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2000" b="1">
          <a:solidFill>
            <a:srgbClr val="333399"/>
          </a:solidFill>
          <a:latin typeface="+mj-lt"/>
          <a:ea typeface="+mj-ea"/>
          <a:cs typeface="+mj-cs"/>
        </a:defRPr>
      </a:lvl1pPr>
      <a:lvl2pPr algn="l" rtl="0" eaLnBrk="0" fontAlgn="base" hangingPunct="0">
        <a:spcBef>
          <a:spcPct val="0"/>
        </a:spcBef>
        <a:spcAft>
          <a:spcPct val="0"/>
        </a:spcAft>
        <a:defRPr sz="2000" b="1">
          <a:solidFill>
            <a:srgbClr val="333399"/>
          </a:solidFill>
          <a:latin typeface="Futura Condensed" charset="0"/>
        </a:defRPr>
      </a:lvl2pPr>
      <a:lvl3pPr algn="l" rtl="0" eaLnBrk="0" fontAlgn="base" hangingPunct="0">
        <a:spcBef>
          <a:spcPct val="0"/>
        </a:spcBef>
        <a:spcAft>
          <a:spcPct val="0"/>
        </a:spcAft>
        <a:defRPr sz="2000" b="1">
          <a:solidFill>
            <a:srgbClr val="333399"/>
          </a:solidFill>
          <a:latin typeface="Futura Condensed" charset="0"/>
        </a:defRPr>
      </a:lvl3pPr>
      <a:lvl4pPr algn="l" rtl="0" eaLnBrk="0" fontAlgn="base" hangingPunct="0">
        <a:spcBef>
          <a:spcPct val="0"/>
        </a:spcBef>
        <a:spcAft>
          <a:spcPct val="0"/>
        </a:spcAft>
        <a:defRPr sz="2000" b="1">
          <a:solidFill>
            <a:srgbClr val="333399"/>
          </a:solidFill>
          <a:latin typeface="Futura Condensed" charset="0"/>
        </a:defRPr>
      </a:lvl4pPr>
      <a:lvl5pPr algn="l" rtl="0" eaLnBrk="0" fontAlgn="base" hangingPunct="0">
        <a:spcBef>
          <a:spcPct val="0"/>
        </a:spcBef>
        <a:spcAft>
          <a:spcPct val="0"/>
        </a:spcAft>
        <a:defRPr sz="2000" b="1">
          <a:solidFill>
            <a:srgbClr val="333399"/>
          </a:solidFill>
          <a:latin typeface="Futura Condensed" charset="0"/>
        </a:defRPr>
      </a:lvl5pPr>
      <a:lvl6pPr marL="457200" algn="l" rtl="0" fontAlgn="base">
        <a:spcBef>
          <a:spcPct val="0"/>
        </a:spcBef>
        <a:spcAft>
          <a:spcPct val="0"/>
        </a:spcAft>
        <a:defRPr sz="2000" b="1">
          <a:solidFill>
            <a:srgbClr val="333399"/>
          </a:solidFill>
          <a:latin typeface="Futura Condensed" charset="0"/>
        </a:defRPr>
      </a:lvl6pPr>
      <a:lvl7pPr marL="914400" algn="l" rtl="0" fontAlgn="base">
        <a:spcBef>
          <a:spcPct val="0"/>
        </a:spcBef>
        <a:spcAft>
          <a:spcPct val="0"/>
        </a:spcAft>
        <a:defRPr sz="2000" b="1">
          <a:solidFill>
            <a:srgbClr val="333399"/>
          </a:solidFill>
          <a:latin typeface="Futura Condensed" charset="0"/>
        </a:defRPr>
      </a:lvl7pPr>
      <a:lvl8pPr marL="1371600" algn="l" rtl="0" fontAlgn="base">
        <a:spcBef>
          <a:spcPct val="0"/>
        </a:spcBef>
        <a:spcAft>
          <a:spcPct val="0"/>
        </a:spcAft>
        <a:defRPr sz="2000" b="1">
          <a:solidFill>
            <a:srgbClr val="333399"/>
          </a:solidFill>
          <a:latin typeface="Futura Condensed" charset="0"/>
        </a:defRPr>
      </a:lvl8pPr>
      <a:lvl9pPr marL="1828800" algn="l" rtl="0" fontAlgn="base">
        <a:spcBef>
          <a:spcPct val="0"/>
        </a:spcBef>
        <a:spcAft>
          <a:spcPct val="0"/>
        </a:spcAft>
        <a:defRPr sz="2000" b="1">
          <a:solidFill>
            <a:srgbClr val="333399"/>
          </a:solidFill>
          <a:latin typeface="Futura Condensed" charset="0"/>
        </a:defRPr>
      </a:lvl9pPr>
    </p:titleStyle>
    <p:bodyStyle>
      <a:lvl1pPr marL="357188" indent="-357188" algn="l" rtl="0" eaLnBrk="0" fontAlgn="base" hangingPunct="0">
        <a:spcBef>
          <a:spcPct val="20000"/>
        </a:spcBef>
        <a:spcAft>
          <a:spcPct val="0"/>
        </a:spcAft>
        <a:buClr>
          <a:srgbClr val="0033CC"/>
        </a:buClr>
        <a:buSzPct val="75000"/>
        <a:buFont typeface="Wingdings" pitchFamily="2" charset="2"/>
        <a:buChar char="n"/>
        <a:defRPr sz="2800">
          <a:solidFill>
            <a:srgbClr val="333399"/>
          </a:solidFill>
          <a:latin typeface="+mn-lt"/>
          <a:ea typeface="+mn-ea"/>
          <a:cs typeface="+mn-cs"/>
        </a:defRPr>
      </a:lvl1pPr>
      <a:lvl2pPr marL="898525" indent="-361950" algn="l" rtl="0" eaLnBrk="0" fontAlgn="base" hangingPunct="0">
        <a:spcBef>
          <a:spcPct val="20000"/>
        </a:spcBef>
        <a:spcAft>
          <a:spcPct val="0"/>
        </a:spcAft>
        <a:buSzPct val="75000"/>
        <a:buFont typeface="Wingdings" pitchFamily="2" charset="2"/>
        <a:buChar char="l"/>
        <a:defRPr sz="2400">
          <a:solidFill>
            <a:srgbClr val="333399"/>
          </a:solidFill>
          <a:latin typeface="+mn-lt"/>
        </a:defRPr>
      </a:lvl2pPr>
      <a:lvl3pPr marL="1347788" indent="-269875" algn="l" rtl="0" eaLnBrk="0" fontAlgn="base" hangingPunct="0">
        <a:spcBef>
          <a:spcPct val="20000"/>
        </a:spcBef>
        <a:spcAft>
          <a:spcPct val="0"/>
        </a:spcAft>
        <a:buChar char="•"/>
        <a:defRPr sz="2400">
          <a:solidFill>
            <a:srgbClr val="333399"/>
          </a:solidFill>
          <a:latin typeface="+mn-lt"/>
        </a:defRPr>
      </a:lvl3pPr>
      <a:lvl4pPr marL="1797050" indent="-269875" algn="l" rtl="0" eaLnBrk="0" fontAlgn="base" hangingPunct="0">
        <a:spcBef>
          <a:spcPct val="20000"/>
        </a:spcBef>
        <a:spcAft>
          <a:spcPct val="0"/>
        </a:spcAft>
        <a:buChar char="–"/>
        <a:defRPr sz="2000">
          <a:solidFill>
            <a:srgbClr val="333399"/>
          </a:solidFill>
          <a:latin typeface="+mn-lt"/>
        </a:defRPr>
      </a:lvl4pPr>
      <a:lvl5pPr marL="2205038" indent="-228600" algn="l" rtl="0" eaLnBrk="0" fontAlgn="base" hangingPunct="0">
        <a:spcBef>
          <a:spcPct val="20000"/>
        </a:spcBef>
        <a:spcAft>
          <a:spcPct val="0"/>
        </a:spcAft>
        <a:buChar char="–"/>
        <a:defRPr sz="2000">
          <a:solidFill>
            <a:srgbClr val="333399"/>
          </a:solidFill>
          <a:latin typeface="+mn-lt"/>
        </a:defRPr>
      </a:lvl5pPr>
      <a:lvl6pPr marL="2662238" indent="-228600" algn="l" rtl="0" fontAlgn="base">
        <a:spcBef>
          <a:spcPct val="20000"/>
        </a:spcBef>
        <a:spcAft>
          <a:spcPct val="0"/>
        </a:spcAft>
        <a:buChar char="–"/>
        <a:defRPr sz="2000">
          <a:solidFill>
            <a:srgbClr val="333399"/>
          </a:solidFill>
          <a:latin typeface="+mn-lt"/>
        </a:defRPr>
      </a:lvl6pPr>
      <a:lvl7pPr marL="3119438" indent="-228600" algn="l" rtl="0" fontAlgn="base">
        <a:spcBef>
          <a:spcPct val="20000"/>
        </a:spcBef>
        <a:spcAft>
          <a:spcPct val="0"/>
        </a:spcAft>
        <a:buChar char="–"/>
        <a:defRPr sz="2000">
          <a:solidFill>
            <a:srgbClr val="333399"/>
          </a:solidFill>
          <a:latin typeface="+mn-lt"/>
        </a:defRPr>
      </a:lvl7pPr>
      <a:lvl8pPr marL="3576638" indent="-228600" algn="l" rtl="0" fontAlgn="base">
        <a:spcBef>
          <a:spcPct val="20000"/>
        </a:spcBef>
        <a:spcAft>
          <a:spcPct val="0"/>
        </a:spcAft>
        <a:buChar char="–"/>
        <a:defRPr sz="2000">
          <a:solidFill>
            <a:srgbClr val="333399"/>
          </a:solidFill>
          <a:latin typeface="+mn-lt"/>
        </a:defRPr>
      </a:lvl8pPr>
      <a:lvl9pPr marL="4033838" indent="-228600" algn="l" rtl="0" fontAlgn="base">
        <a:spcBef>
          <a:spcPct val="20000"/>
        </a:spcBef>
        <a:spcAft>
          <a:spcPct val="0"/>
        </a:spcAft>
        <a:buChar char="–"/>
        <a:defRPr sz="2000">
          <a:solidFill>
            <a:srgbClr val="3333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3.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bwMode="auto">
          <a:xfrm>
            <a:off x="2792758" y="5689070"/>
            <a:ext cx="4536503" cy="866157"/>
          </a:xfrm>
          <a:prstGeom prst="rect">
            <a:avLst/>
          </a:prstGeom>
          <a:noFill/>
          <a:ln w="9525">
            <a:noFill/>
            <a:miter lim="800000"/>
            <a:headEnd/>
            <a:tailEnd/>
          </a:ln>
        </p:spPr>
        <p:txBody>
          <a:bodyPr wrap="square" lIns="37708" tIns="47890" rIns="0" bIns="47890" anchor="b">
            <a:spAutoFit/>
          </a:bodyPr>
          <a:lstStyle/>
          <a:p>
            <a:pPr algn="ctr">
              <a:defRPr/>
            </a:pPr>
            <a:r>
              <a:rPr lang="fr-FR" sz="2500" b="1" dirty="0" smtClean="0">
                <a:solidFill>
                  <a:schemeClr val="tx2"/>
                </a:solidFill>
                <a:latin typeface="+mj-lt"/>
                <a:ea typeface="+mj-ea"/>
                <a:cs typeface="Aharoni" pitchFamily="2" charset="-79"/>
              </a:rPr>
              <a:t>Nouakchott, 10 décembre 2018</a:t>
            </a:r>
          </a:p>
          <a:p>
            <a:pPr algn="ctr">
              <a:defRPr/>
            </a:pPr>
            <a:r>
              <a:rPr lang="fr-MA" sz="2500" b="1" dirty="0" smtClean="0">
                <a:solidFill>
                  <a:schemeClr val="tx2"/>
                </a:solidFill>
                <a:latin typeface="+mj-lt"/>
                <a:ea typeface="+mj-ea"/>
                <a:cs typeface="Aharoni" pitchFamily="2" charset="-79"/>
              </a:rPr>
              <a:t>Ali Berrada - </a:t>
            </a:r>
            <a:r>
              <a:rPr lang="fr-MA" sz="2500" b="1" dirty="0" err="1" smtClean="0">
                <a:solidFill>
                  <a:schemeClr val="tx2"/>
                </a:solidFill>
                <a:latin typeface="+mj-lt"/>
                <a:ea typeface="+mj-ea"/>
                <a:cs typeface="Aharoni" pitchFamily="2" charset="-79"/>
              </a:rPr>
              <a:t>Logismed</a:t>
            </a:r>
            <a:endParaRPr lang="fr-MA" sz="2500" b="1" dirty="0">
              <a:solidFill>
                <a:schemeClr val="tx2"/>
              </a:solidFill>
              <a:latin typeface="+mj-lt"/>
              <a:ea typeface="+mj-ea"/>
              <a:cs typeface="Aharoni" pitchFamily="2" charset="-79"/>
            </a:endParaRPr>
          </a:p>
        </p:txBody>
      </p:sp>
      <p:sp>
        <p:nvSpPr>
          <p:cNvPr id="10" name="Rectangle 9"/>
          <p:cNvSpPr/>
          <p:nvPr/>
        </p:nvSpPr>
        <p:spPr>
          <a:xfrm>
            <a:off x="0" y="1700808"/>
            <a:ext cx="9905999" cy="2008922"/>
          </a:xfrm>
          <a:prstGeom prst="rect">
            <a:avLst/>
          </a:prstGeom>
          <a:solidFill>
            <a:srgbClr val="4F81BD">
              <a:alpha val="1882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 name="Rectangle 2"/>
          <p:cNvSpPr txBox="1">
            <a:spLocks noChangeArrowheads="1"/>
          </p:cNvSpPr>
          <p:nvPr/>
        </p:nvSpPr>
        <p:spPr bwMode="auto">
          <a:xfrm>
            <a:off x="1136576" y="2349134"/>
            <a:ext cx="7992887" cy="1327822"/>
          </a:xfrm>
          <a:prstGeom prst="rect">
            <a:avLst/>
          </a:prstGeom>
          <a:noFill/>
          <a:ln w="9525">
            <a:noFill/>
            <a:miter lim="800000"/>
            <a:headEnd/>
            <a:tailEnd/>
          </a:ln>
        </p:spPr>
        <p:txBody>
          <a:bodyPr wrap="square" lIns="37708" tIns="47890" rIns="0" bIns="47890" anchor="b">
            <a:spAutoFit/>
          </a:bodyPr>
          <a:lstStyle/>
          <a:p>
            <a:pPr algn="ctr">
              <a:defRPr/>
            </a:pPr>
            <a:r>
              <a:rPr lang="fr-FR" sz="4000" b="1" dirty="0" smtClean="0">
                <a:solidFill>
                  <a:schemeClr val="tx2"/>
                </a:solidFill>
                <a:latin typeface="Arial Rounded MT Bold" panose="020F0704030504030204" pitchFamily="34" charset="0"/>
                <a:ea typeface="+mj-ea"/>
                <a:cs typeface="Aharoni" panose="02010803020104030203" pitchFamily="2" charset="-79"/>
              </a:rPr>
              <a:t>Logistique et connectivité en Méditerranée Occidentale</a:t>
            </a:r>
          </a:p>
        </p:txBody>
      </p:sp>
      <p:pic>
        <p:nvPicPr>
          <p:cNvPr id="1026" name="Picture 2" descr="IEMe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744" y="620688"/>
            <a:ext cx="38100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logistique et connectivitÃ©&quot;"/>
          <p:cNvPicPr>
            <a:picLocks noChangeAspect="1" noChangeArrowheads="1"/>
          </p:cNvPicPr>
          <p:nvPr/>
        </p:nvPicPr>
        <p:blipFill>
          <a:blip r:embed="rId4">
            <a:extLst>
              <a:ext uri="{BEBA8EAE-BF5A-486C-A8C5-ECC9F3942E4B}">
                <a14:imgProps xmlns:a14="http://schemas.microsoft.com/office/drawing/2010/main">
                  <a14:imgLayer r:embed="rId5">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48744" y="3413525"/>
            <a:ext cx="4476750" cy="2571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788230"/>
            <a:ext cx="9905999" cy="2008922"/>
          </a:xfrm>
          <a:prstGeom prst="rect">
            <a:avLst/>
          </a:prstGeom>
          <a:solidFill>
            <a:srgbClr val="4F81BD">
              <a:alpha val="18824"/>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Arial" charset="0"/>
            </a:endParaRPr>
          </a:p>
        </p:txBody>
      </p:sp>
      <p:sp>
        <p:nvSpPr>
          <p:cNvPr id="11" name="Rectangle 2"/>
          <p:cNvSpPr txBox="1">
            <a:spLocks noChangeArrowheads="1"/>
          </p:cNvSpPr>
          <p:nvPr/>
        </p:nvSpPr>
        <p:spPr bwMode="auto">
          <a:xfrm>
            <a:off x="1136573" y="3128780"/>
            <a:ext cx="7848872" cy="1327822"/>
          </a:xfrm>
          <a:prstGeom prst="rect">
            <a:avLst/>
          </a:prstGeom>
          <a:noFill/>
          <a:ln w="9525">
            <a:noFill/>
            <a:miter lim="800000"/>
            <a:headEnd/>
            <a:tailEnd/>
          </a:ln>
        </p:spPr>
        <p:txBody>
          <a:bodyPr wrap="square" lIns="37708" tIns="47890" rIns="0" bIns="47890" anchor="b">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4000" b="1" i="0" u="none" strike="noStrike" kern="1200" cap="none" spc="0" normalizeH="0" baseline="0" noProof="0" dirty="0" smtClean="0">
                <a:ln>
                  <a:noFill/>
                </a:ln>
                <a:solidFill>
                  <a:srgbClr val="004262"/>
                </a:solidFill>
                <a:effectLst/>
                <a:uLnTx/>
                <a:uFillTx/>
                <a:latin typeface="Arial Rounded MT Bold" panose="020F0704030504030204" pitchFamily="34" charset="0"/>
                <a:ea typeface="+mn-ea"/>
                <a:cs typeface="Aharoni" panose="02010803020104030203" pitchFamily="2" charset="-79"/>
              </a:rPr>
              <a:t>Connectivité maritime des ports marocains</a:t>
            </a:r>
            <a:endParaRPr kumimoji="0" lang="fr-FR" sz="4000" b="1" i="0" u="none" strike="noStrike" kern="1200" cap="none" spc="0" normalizeH="0" baseline="0" noProof="0" dirty="0">
              <a:ln>
                <a:noFill/>
              </a:ln>
              <a:solidFill>
                <a:srgbClr val="0084B6"/>
              </a:solidFill>
              <a:effectLst/>
              <a:uLnTx/>
              <a:uFillTx/>
              <a:latin typeface="Arial Rounded MT Bold" panose="020F0704030504030204" pitchFamily="34" charset="0"/>
              <a:ea typeface="+mn-ea"/>
              <a:cs typeface="Aharoni" panose="02010803020104030203" pitchFamily="2" charset="-79"/>
            </a:endParaRPr>
          </a:p>
        </p:txBody>
      </p:sp>
      <p:pic>
        <p:nvPicPr>
          <p:cNvPr id="1026" name="Picture 2" descr="IEMe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744" y="620688"/>
            <a:ext cx="3810000" cy="638175"/>
          </a:xfrm>
          <a:prstGeom prst="rect">
            <a:avLst/>
          </a:prstGeom>
          <a:noFill/>
          <a:extLst>
            <a:ext uri="{909E8E84-426E-40DD-AFC4-6F175D3DCCD1}">
              <a14:hiddenFill xmlns:a14="http://schemas.microsoft.com/office/drawing/2010/main">
                <a:solidFill>
                  <a:srgbClr val="FFFFFF"/>
                </a:solidFill>
              </a14:hiddenFill>
            </a:ext>
          </a:extLst>
        </p:spPr>
      </p:pic>
      <p:sp>
        <p:nvSpPr>
          <p:cNvPr id="7" name="Oval 4"/>
          <p:cNvSpPr>
            <a:spLocks noChangeArrowheads="1"/>
          </p:cNvSpPr>
          <p:nvPr/>
        </p:nvSpPr>
        <p:spPr bwMode="auto">
          <a:xfrm>
            <a:off x="4545103" y="2617335"/>
            <a:ext cx="687917" cy="649287"/>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r-FR" sz="2400" b="1" i="0" u="none" strike="noStrike" kern="1200" cap="none" spc="0" normalizeH="0" baseline="0" noProof="0" dirty="0" smtClean="0">
                <a:ln>
                  <a:noFill/>
                </a:ln>
                <a:solidFill>
                  <a:srgbClr val="FFFFFF"/>
                </a:solidFill>
                <a:effectLst/>
                <a:uLnTx/>
                <a:uFillTx/>
                <a:latin typeface="Arial" charset="0"/>
                <a:ea typeface="+mn-ea"/>
                <a:cs typeface="Arial" charset="0"/>
              </a:rPr>
              <a:t>2</a:t>
            </a:r>
            <a:endParaRPr kumimoji="0" lang="fr-FR" sz="2400" b="1"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842747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696441597"/>
              </p:ext>
            </p:extLst>
          </p:nvPr>
        </p:nvGraphicFramePr>
        <p:xfrm>
          <a:off x="4232920" y="2132856"/>
          <a:ext cx="5529263" cy="3243263"/>
        </p:xfrm>
        <a:graphic>
          <a:graphicData uri="http://schemas.openxmlformats.org/drawingml/2006/chart">
            <c:chart xmlns:c="http://schemas.openxmlformats.org/drawingml/2006/chart" xmlns:r="http://schemas.openxmlformats.org/officeDocument/2006/relationships" r:id="rId2"/>
          </a:graphicData>
        </a:graphic>
      </p:graphicFrame>
      <p:sp>
        <p:nvSpPr>
          <p:cNvPr id="3" name="fd696853-4bd7-468e-90e3-2fcf4d4ffdbb"/>
          <p:cNvSpPr>
            <a:spLocks noChangeArrowheads="1"/>
          </p:cNvSpPr>
          <p:nvPr/>
        </p:nvSpPr>
        <p:spPr bwMode="auto">
          <a:xfrm>
            <a:off x="704528" y="971464"/>
            <a:ext cx="8667750" cy="642938"/>
          </a:xfrm>
          <a:prstGeom prst="roundRect">
            <a:avLst>
              <a:gd name="adj" fmla="val 16667"/>
            </a:avLst>
          </a:prstGeom>
          <a:solidFill>
            <a:srgbClr val="003366"/>
          </a:solidFill>
          <a:ln w="9525" algn="ctr">
            <a:solidFill>
              <a:schemeClr val="tx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4" name="Rectangle 2"/>
          <p:cNvSpPr txBox="1">
            <a:spLocks noChangeArrowheads="1"/>
          </p:cNvSpPr>
          <p:nvPr/>
        </p:nvSpPr>
        <p:spPr>
          <a:xfrm>
            <a:off x="750103" y="1041622"/>
            <a:ext cx="8576601" cy="404813"/>
          </a:xfrm>
          <a:prstGeom prst="rect">
            <a:avLst/>
          </a:prstGeom>
        </p:spPr>
        <p:txBody>
          <a:bodyPr/>
          <a:lstStyle>
            <a:lvl1pPr algn="l" rtl="0" eaLnBrk="0" fontAlgn="base" hangingPunct="0">
              <a:spcBef>
                <a:spcPct val="0"/>
              </a:spcBef>
              <a:spcAft>
                <a:spcPct val="0"/>
              </a:spcAft>
              <a:defRPr sz="2000" b="1">
                <a:solidFill>
                  <a:srgbClr val="333399"/>
                </a:solidFill>
                <a:latin typeface="+mj-lt"/>
                <a:ea typeface="+mj-ea"/>
                <a:cs typeface="+mj-cs"/>
              </a:defRPr>
            </a:lvl1pPr>
            <a:lvl2pPr algn="l" rtl="0" eaLnBrk="0" fontAlgn="base" hangingPunct="0">
              <a:spcBef>
                <a:spcPct val="0"/>
              </a:spcBef>
              <a:spcAft>
                <a:spcPct val="0"/>
              </a:spcAft>
              <a:defRPr sz="2000" b="1">
                <a:solidFill>
                  <a:srgbClr val="333399"/>
                </a:solidFill>
                <a:latin typeface="Futura Condensed" charset="0"/>
              </a:defRPr>
            </a:lvl2pPr>
            <a:lvl3pPr algn="l" rtl="0" eaLnBrk="0" fontAlgn="base" hangingPunct="0">
              <a:spcBef>
                <a:spcPct val="0"/>
              </a:spcBef>
              <a:spcAft>
                <a:spcPct val="0"/>
              </a:spcAft>
              <a:defRPr sz="2000" b="1">
                <a:solidFill>
                  <a:srgbClr val="333399"/>
                </a:solidFill>
                <a:latin typeface="Futura Condensed" charset="0"/>
              </a:defRPr>
            </a:lvl3pPr>
            <a:lvl4pPr algn="l" rtl="0" eaLnBrk="0" fontAlgn="base" hangingPunct="0">
              <a:spcBef>
                <a:spcPct val="0"/>
              </a:spcBef>
              <a:spcAft>
                <a:spcPct val="0"/>
              </a:spcAft>
              <a:defRPr sz="2000" b="1">
                <a:solidFill>
                  <a:srgbClr val="333399"/>
                </a:solidFill>
                <a:latin typeface="Futura Condensed" charset="0"/>
              </a:defRPr>
            </a:lvl4pPr>
            <a:lvl5pPr algn="l" rtl="0" eaLnBrk="0" fontAlgn="base" hangingPunct="0">
              <a:spcBef>
                <a:spcPct val="0"/>
              </a:spcBef>
              <a:spcAft>
                <a:spcPct val="0"/>
              </a:spcAft>
              <a:defRPr sz="2000" b="1">
                <a:solidFill>
                  <a:srgbClr val="333399"/>
                </a:solidFill>
                <a:latin typeface="Futura Condensed" charset="0"/>
              </a:defRPr>
            </a:lvl5pPr>
            <a:lvl6pPr marL="457200" algn="l" rtl="0" fontAlgn="base">
              <a:spcBef>
                <a:spcPct val="0"/>
              </a:spcBef>
              <a:spcAft>
                <a:spcPct val="0"/>
              </a:spcAft>
              <a:defRPr sz="2000" b="1">
                <a:solidFill>
                  <a:srgbClr val="333399"/>
                </a:solidFill>
                <a:latin typeface="Futura Condensed" charset="0"/>
              </a:defRPr>
            </a:lvl6pPr>
            <a:lvl7pPr marL="914400" algn="l" rtl="0" fontAlgn="base">
              <a:spcBef>
                <a:spcPct val="0"/>
              </a:spcBef>
              <a:spcAft>
                <a:spcPct val="0"/>
              </a:spcAft>
              <a:defRPr sz="2000" b="1">
                <a:solidFill>
                  <a:srgbClr val="333399"/>
                </a:solidFill>
                <a:latin typeface="Futura Condensed" charset="0"/>
              </a:defRPr>
            </a:lvl7pPr>
            <a:lvl8pPr marL="1371600" algn="l" rtl="0" fontAlgn="base">
              <a:spcBef>
                <a:spcPct val="0"/>
              </a:spcBef>
              <a:spcAft>
                <a:spcPct val="0"/>
              </a:spcAft>
              <a:defRPr sz="2000" b="1">
                <a:solidFill>
                  <a:srgbClr val="333399"/>
                </a:solidFill>
                <a:latin typeface="Futura Condensed" charset="0"/>
              </a:defRPr>
            </a:lvl8pPr>
            <a:lvl9pPr marL="1828800" algn="l" rtl="0" fontAlgn="base">
              <a:spcBef>
                <a:spcPct val="0"/>
              </a:spcBef>
              <a:spcAft>
                <a:spcPct val="0"/>
              </a:spcAft>
              <a:defRPr sz="2000" b="1">
                <a:solidFill>
                  <a:srgbClr val="333399"/>
                </a:solidFill>
                <a:latin typeface="Futura Condensed" charset="0"/>
              </a:defRPr>
            </a:lvl9pPr>
          </a:lstStyle>
          <a:p>
            <a:pPr eaLnBrk="1" hangingPunct="1">
              <a:defRPr/>
            </a:pPr>
            <a:r>
              <a:rPr lang="fr-FR" sz="2400" kern="0" dirty="0" smtClean="0">
                <a:solidFill>
                  <a:schemeClr val="accent3"/>
                </a:solidFill>
                <a:latin typeface="Arial" pitchFamily="34" charset="0"/>
                <a:cs typeface="Arial" pitchFamily="34" charset="0"/>
              </a:rPr>
              <a:t>Connectivité Maritime du Maroc</a:t>
            </a:r>
          </a:p>
        </p:txBody>
      </p:sp>
      <p:sp>
        <p:nvSpPr>
          <p:cNvPr id="5" name="Text Box 13"/>
          <p:cNvSpPr txBox="1">
            <a:spLocks noChangeArrowheads="1"/>
          </p:cNvSpPr>
          <p:nvPr/>
        </p:nvSpPr>
        <p:spPr bwMode="auto">
          <a:xfrm>
            <a:off x="0" y="2317517"/>
            <a:ext cx="4953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pitchFamily="18" charset="0"/>
              </a:defRPr>
            </a:lvl1pPr>
            <a:lvl2pPr indent="-274638">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477838" marR="0" lvl="1" indent="-274638" algn="l" defTabSz="914400" rtl="0" eaLnBrk="1" fontAlgn="base" latinLnBrk="0" hangingPunct="1">
              <a:lnSpc>
                <a:spcPct val="100000"/>
              </a:lnSpc>
              <a:spcBef>
                <a:spcPts val="1200"/>
              </a:spcBef>
              <a:spcAft>
                <a:spcPct val="0"/>
              </a:spcAft>
              <a:buClr>
                <a:srgbClr val="333399"/>
              </a:buClr>
              <a:buSzPct val="90000"/>
              <a:buFont typeface="Wingdings" pitchFamily="2" charset="2"/>
              <a:buChar char=""/>
              <a:tabLst/>
              <a:defRPr/>
            </a:pPr>
            <a:r>
              <a:rPr kumimoji="0" lang="fr-FR" sz="2000" b="1"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Une forte amélioration</a:t>
            </a:r>
            <a:r>
              <a:rPr kumimoji="0" lang="fr-FR" sz="2000" b="1" i="0" u="none" strike="noStrike" kern="1200" cap="none" spc="0" normalizeH="0" noProof="0" dirty="0" smtClean="0">
                <a:ln>
                  <a:noFill/>
                </a:ln>
                <a:solidFill>
                  <a:srgbClr val="3366CC"/>
                </a:solidFill>
                <a:effectLst/>
                <a:uLnTx/>
                <a:uFillTx/>
                <a:latin typeface="Arial" pitchFamily="34" charset="0"/>
                <a:ea typeface="+mn-ea"/>
                <a:cs typeface="Arial" pitchFamily="34" charset="0"/>
              </a:rPr>
              <a:t> de la position compétitive du Maroc sur le plan de la connectivité maritime </a:t>
            </a:r>
            <a:r>
              <a:rPr kumimoji="0" lang="fr-FR" sz="2000" b="1"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a:t>
            </a:r>
          </a:p>
          <a:p>
            <a:pPr marL="477838" marR="0" lvl="1" indent="-274638" algn="l" defTabSz="914400" rtl="0" eaLnBrk="1" fontAlgn="base" latinLnBrk="0" hangingPunct="1">
              <a:lnSpc>
                <a:spcPct val="100000"/>
              </a:lnSpc>
              <a:spcBef>
                <a:spcPts val="1200"/>
              </a:spcBef>
              <a:spcAft>
                <a:spcPct val="0"/>
              </a:spcAft>
              <a:buClr>
                <a:srgbClr val="333399"/>
              </a:buClr>
              <a:buSzPct val="90000"/>
              <a:buFont typeface="Wingdings" pitchFamily="2" charset="2"/>
              <a:buChar char=""/>
              <a:tabLst/>
              <a:defRPr/>
            </a:pPr>
            <a:endParaRPr kumimoji="0" lang="fr-FR" sz="2000" b="1"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endParaRPr>
          </a:p>
          <a:p>
            <a:pPr marL="477838" marR="0" lvl="1" indent="-274638" algn="l" defTabSz="914400" rtl="0" eaLnBrk="1" fontAlgn="base" latinLnBrk="0" hangingPunct="1">
              <a:lnSpc>
                <a:spcPct val="100000"/>
              </a:lnSpc>
              <a:spcBef>
                <a:spcPts val="1200"/>
              </a:spcBef>
              <a:spcAft>
                <a:spcPct val="0"/>
              </a:spcAft>
              <a:buClr>
                <a:srgbClr val="333399"/>
              </a:buClr>
              <a:buSzPct val="90000"/>
              <a:buFont typeface="Wingdings" pitchFamily="2" charset="2"/>
              <a:buChar char=""/>
              <a:tabLst/>
              <a:defRPr/>
            </a:pPr>
            <a:r>
              <a:rPr kumimoji="0" lang="fr-FR" sz="2000" b="1"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Le classement du Maroc est passé de la 85</a:t>
            </a:r>
            <a:r>
              <a:rPr kumimoji="0" lang="fr-FR" sz="2000" b="1" i="0" u="none" strike="noStrike" kern="1200" cap="none" spc="0" normalizeH="0" baseline="30000" noProof="0" dirty="0" smtClean="0">
                <a:ln>
                  <a:noFill/>
                </a:ln>
                <a:solidFill>
                  <a:srgbClr val="3366CC"/>
                </a:solidFill>
                <a:effectLst/>
                <a:uLnTx/>
                <a:uFillTx/>
                <a:latin typeface="Arial" pitchFamily="34" charset="0"/>
                <a:ea typeface="+mn-ea"/>
                <a:cs typeface="Arial" pitchFamily="34" charset="0"/>
              </a:rPr>
              <a:t>ième</a:t>
            </a:r>
            <a:r>
              <a:rPr kumimoji="0" lang="fr-FR" sz="2000" b="1"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 place</a:t>
            </a:r>
            <a:r>
              <a:rPr kumimoji="0" lang="fr-FR" sz="2000" b="1" i="0" u="none" strike="noStrike" kern="1200" cap="none" spc="0" normalizeH="0" noProof="0" dirty="0" smtClean="0">
                <a:ln>
                  <a:noFill/>
                </a:ln>
                <a:solidFill>
                  <a:srgbClr val="3366CC"/>
                </a:solidFill>
                <a:effectLst/>
                <a:uLnTx/>
                <a:uFillTx/>
                <a:latin typeface="Arial" pitchFamily="34" charset="0"/>
                <a:ea typeface="+mn-ea"/>
                <a:cs typeface="Arial" pitchFamily="34" charset="0"/>
              </a:rPr>
              <a:t> en 2006 à la 16</a:t>
            </a:r>
            <a:r>
              <a:rPr kumimoji="0" lang="fr-FR" sz="2000" b="1" i="0" u="none" strike="noStrike" kern="1200" cap="none" spc="0" normalizeH="0" baseline="30000" noProof="0" dirty="0" smtClean="0">
                <a:ln>
                  <a:noFill/>
                </a:ln>
                <a:solidFill>
                  <a:srgbClr val="3366CC"/>
                </a:solidFill>
                <a:effectLst/>
                <a:uLnTx/>
                <a:uFillTx/>
                <a:latin typeface="Arial" pitchFamily="34" charset="0"/>
                <a:ea typeface="+mn-ea"/>
                <a:cs typeface="Arial" pitchFamily="34" charset="0"/>
              </a:rPr>
              <a:t>ième</a:t>
            </a:r>
            <a:r>
              <a:rPr kumimoji="0" lang="fr-FR" sz="2000" b="1" i="0" u="none" strike="noStrike" kern="1200" cap="none" spc="0" normalizeH="0" noProof="0" dirty="0" smtClean="0">
                <a:ln>
                  <a:noFill/>
                </a:ln>
                <a:solidFill>
                  <a:srgbClr val="3366CC"/>
                </a:solidFill>
                <a:effectLst/>
                <a:uLnTx/>
                <a:uFillTx/>
                <a:latin typeface="Arial" pitchFamily="34" charset="0"/>
                <a:ea typeface="+mn-ea"/>
                <a:cs typeface="Arial" pitchFamily="34" charset="0"/>
              </a:rPr>
              <a:t> place en 2015, puis à la 17</a:t>
            </a:r>
            <a:r>
              <a:rPr kumimoji="0" lang="fr-FR" sz="2000" b="1" i="0" u="none" strike="noStrike" kern="1200" cap="none" spc="0" normalizeH="0" baseline="30000" noProof="0" dirty="0" smtClean="0">
                <a:ln>
                  <a:noFill/>
                </a:ln>
                <a:solidFill>
                  <a:srgbClr val="3366CC"/>
                </a:solidFill>
                <a:effectLst/>
                <a:uLnTx/>
                <a:uFillTx/>
                <a:latin typeface="Arial" pitchFamily="34" charset="0"/>
                <a:ea typeface="+mn-ea"/>
                <a:cs typeface="Arial" pitchFamily="34" charset="0"/>
              </a:rPr>
              <a:t>ième</a:t>
            </a:r>
            <a:r>
              <a:rPr kumimoji="0" lang="fr-FR" sz="2000" b="1" i="0" u="none" strike="noStrike" kern="1200" cap="none" spc="0" normalizeH="0" noProof="0" dirty="0" smtClean="0">
                <a:ln>
                  <a:noFill/>
                </a:ln>
                <a:solidFill>
                  <a:srgbClr val="3366CC"/>
                </a:solidFill>
                <a:effectLst/>
                <a:uLnTx/>
                <a:uFillTx/>
                <a:latin typeface="Arial" pitchFamily="34" charset="0"/>
                <a:ea typeface="+mn-ea"/>
                <a:cs typeface="Arial" pitchFamily="34" charset="0"/>
              </a:rPr>
              <a:t> à partir de 2017.</a:t>
            </a:r>
            <a:endParaRPr kumimoji="0" lang="fr-FR" sz="2000" b="0"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endParaRPr>
          </a:p>
          <a:p>
            <a:pPr marL="477838" marR="0" lvl="1" indent="-274638" algn="l" defTabSz="914400" rtl="0" eaLnBrk="1" fontAlgn="base" latinLnBrk="0" hangingPunct="1">
              <a:lnSpc>
                <a:spcPct val="100000"/>
              </a:lnSpc>
              <a:spcBef>
                <a:spcPts val="600"/>
              </a:spcBef>
              <a:spcAft>
                <a:spcPct val="0"/>
              </a:spcAft>
              <a:buClr>
                <a:srgbClr val="333399"/>
              </a:buClr>
              <a:buSzPct val="90000"/>
              <a:buFontTx/>
              <a:buNone/>
              <a:tabLst/>
              <a:defRPr/>
            </a:pPr>
            <a:endParaRPr kumimoji="0" lang="fr-FR" sz="2000" b="1" i="0" u="none" strike="noStrike" kern="1200" cap="none" spc="0" normalizeH="0" baseline="0" noProof="0" dirty="0" smtClean="0">
              <a:ln>
                <a:noFill/>
              </a:ln>
              <a:solidFill>
                <a:srgbClr val="333399"/>
              </a:solidFill>
              <a:effectLst/>
              <a:uLnTx/>
              <a:uFillTx/>
              <a:latin typeface="Arial" pitchFamily="34" charset="0"/>
              <a:ea typeface="+mn-ea"/>
              <a:cs typeface="Arial" pitchFamily="34" charset="0"/>
            </a:endParaRPr>
          </a:p>
          <a:p>
            <a:pPr marL="477838" marR="0" lvl="1" indent="-274638" algn="l" defTabSz="914400" rtl="0" eaLnBrk="1" fontAlgn="base" latinLnBrk="0" hangingPunct="1">
              <a:lnSpc>
                <a:spcPct val="100000"/>
              </a:lnSpc>
              <a:spcBef>
                <a:spcPts val="600"/>
              </a:spcBef>
              <a:spcAft>
                <a:spcPct val="0"/>
              </a:spcAft>
              <a:buClr>
                <a:srgbClr val="333399"/>
              </a:buClr>
              <a:buSzPct val="90000"/>
              <a:buFontTx/>
              <a:buNone/>
              <a:tabLst/>
              <a:defRPr/>
            </a:pPr>
            <a:endParaRPr kumimoji="0" lang="fr-FR" sz="2000" b="1" i="0" u="none" strike="noStrike" kern="1200" cap="none" spc="0" normalizeH="0" baseline="0" noProof="0" dirty="0" smtClean="0">
              <a:ln>
                <a:noFill/>
              </a:ln>
              <a:solidFill>
                <a:srgbClr val="33339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1665605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d696853-4bd7-468e-90e3-2fcf4d4ffdbb"/>
          <p:cNvSpPr>
            <a:spLocks noChangeArrowheads="1"/>
          </p:cNvSpPr>
          <p:nvPr/>
        </p:nvSpPr>
        <p:spPr bwMode="auto">
          <a:xfrm>
            <a:off x="704528" y="971464"/>
            <a:ext cx="8667750" cy="642938"/>
          </a:xfrm>
          <a:prstGeom prst="roundRect">
            <a:avLst>
              <a:gd name="adj" fmla="val 16667"/>
            </a:avLst>
          </a:prstGeom>
          <a:solidFill>
            <a:srgbClr val="003366"/>
          </a:solidFill>
          <a:ln w="9525" algn="ctr">
            <a:solidFill>
              <a:schemeClr val="tx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4" name="Rectangle 2"/>
          <p:cNvSpPr txBox="1">
            <a:spLocks noChangeArrowheads="1"/>
          </p:cNvSpPr>
          <p:nvPr/>
        </p:nvSpPr>
        <p:spPr>
          <a:xfrm>
            <a:off x="750103" y="1041622"/>
            <a:ext cx="8576601" cy="404813"/>
          </a:xfrm>
          <a:prstGeom prst="rect">
            <a:avLst/>
          </a:prstGeom>
        </p:spPr>
        <p:txBody>
          <a:bodyPr/>
          <a:lstStyle>
            <a:lvl1pPr algn="l" rtl="0" eaLnBrk="0" fontAlgn="base" hangingPunct="0">
              <a:spcBef>
                <a:spcPct val="0"/>
              </a:spcBef>
              <a:spcAft>
                <a:spcPct val="0"/>
              </a:spcAft>
              <a:defRPr sz="2000" b="1">
                <a:solidFill>
                  <a:srgbClr val="333399"/>
                </a:solidFill>
                <a:latin typeface="+mj-lt"/>
                <a:ea typeface="+mj-ea"/>
                <a:cs typeface="+mj-cs"/>
              </a:defRPr>
            </a:lvl1pPr>
            <a:lvl2pPr algn="l" rtl="0" eaLnBrk="0" fontAlgn="base" hangingPunct="0">
              <a:spcBef>
                <a:spcPct val="0"/>
              </a:spcBef>
              <a:spcAft>
                <a:spcPct val="0"/>
              </a:spcAft>
              <a:defRPr sz="2000" b="1">
                <a:solidFill>
                  <a:srgbClr val="333399"/>
                </a:solidFill>
                <a:latin typeface="Futura Condensed" charset="0"/>
              </a:defRPr>
            </a:lvl2pPr>
            <a:lvl3pPr algn="l" rtl="0" eaLnBrk="0" fontAlgn="base" hangingPunct="0">
              <a:spcBef>
                <a:spcPct val="0"/>
              </a:spcBef>
              <a:spcAft>
                <a:spcPct val="0"/>
              </a:spcAft>
              <a:defRPr sz="2000" b="1">
                <a:solidFill>
                  <a:srgbClr val="333399"/>
                </a:solidFill>
                <a:latin typeface="Futura Condensed" charset="0"/>
              </a:defRPr>
            </a:lvl3pPr>
            <a:lvl4pPr algn="l" rtl="0" eaLnBrk="0" fontAlgn="base" hangingPunct="0">
              <a:spcBef>
                <a:spcPct val="0"/>
              </a:spcBef>
              <a:spcAft>
                <a:spcPct val="0"/>
              </a:spcAft>
              <a:defRPr sz="2000" b="1">
                <a:solidFill>
                  <a:srgbClr val="333399"/>
                </a:solidFill>
                <a:latin typeface="Futura Condensed" charset="0"/>
              </a:defRPr>
            </a:lvl4pPr>
            <a:lvl5pPr algn="l" rtl="0" eaLnBrk="0" fontAlgn="base" hangingPunct="0">
              <a:spcBef>
                <a:spcPct val="0"/>
              </a:spcBef>
              <a:spcAft>
                <a:spcPct val="0"/>
              </a:spcAft>
              <a:defRPr sz="2000" b="1">
                <a:solidFill>
                  <a:srgbClr val="333399"/>
                </a:solidFill>
                <a:latin typeface="Futura Condensed" charset="0"/>
              </a:defRPr>
            </a:lvl5pPr>
            <a:lvl6pPr marL="457200" algn="l" rtl="0" fontAlgn="base">
              <a:spcBef>
                <a:spcPct val="0"/>
              </a:spcBef>
              <a:spcAft>
                <a:spcPct val="0"/>
              </a:spcAft>
              <a:defRPr sz="2000" b="1">
                <a:solidFill>
                  <a:srgbClr val="333399"/>
                </a:solidFill>
                <a:latin typeface="Futura Condensed" charset="0"/>
              </a:defRPr>
            </a:lvl6pPr>
            <a:lvl7pPr marL="914400" algn="l" rtl="0" fontAlgn="base">
              <a:spcBef>
                <a:spcPct val="0"/>
              </a:spcBef>
              <a:spcAft>
                <a:spcPct val="0"/>
              </a:spcAft>
              <a:defRPr sz="2000" b="1">
                <a:solidFill>
                  <a:srgbClr val="333399"/>
                </a:solidFill>
                <a:latin typeface="Futura Condensed" charset="0"/>
              </a:defRPr>
            </a:lvl7pPr>
            <a:lvl8pPr marL="1371600" algn="l" rtl="0" fontAlgn="base">
              <a:spcBef>
                <a:spcPct val="0"/>
              </a:spcBef>
              <a:spcAft>
                <a:spcPct val="0"/>
              </a:spcAft>
              <a:defRPr sz="2000" b="1">
                <a:solidFill>
                  <a:srgbClr val="333399"/>
                </a:solidFill>
                <a:latin typeface="Futura Condensed" charset="0"/>
              </a:defRPr>
            </a:lvl8pPr>
            <a:lvl9pPr marL="1828800" algn="l" rtl="0" fontAlgn="base">
              <a:spcBef>
                <a:spcPct val="0"/>
              </a:spcBef>
              <a:spcAft>
                <a:spcPct val="0"/>
              </a:spcAft>
              <a:defRPr sz="2000" b="1">
                <a:solidFill>
                  <a:srgbClr val="333399"/>
                </a:solidFill>
                <a:latin typeface="Futura Condensed" charset="0"/>
              </a:defRPr>
            </a:lvl9pPr>
          </a:lstStyle>
          <a:p>
            <a:pPr eaLnBrk="1" hangingPunct="1">
              <a:defRPr/>
            </a:pPr>
            <a:r>
              <a:rPr lang="fr-FR" sz="2400" kern="0" dirty="0" smtClean="0">
                <a:solidFill>
                  <a:schemeClr val="accent3"/>
                </a:solidFill>
                <a:latin typeface="Arial" pitchFamily="34" charset="0"/>
                <a:cs typeface="Arial" pitchFamily="34" charset="0"/>
              </a:rPr>
              <a:t>Connectivité des ports de Casablanca / Tanger Med</a:t>
            </a:r>
          </a:p>
          <a:p>
            <a:pPr eaLnBrk="1" hangingPunct="1">
              <a:defRPr/>
            </a:pPr>
            <a:endParaRPr lang="fr-MA" sz="2400" kern="0" dirty="0">
              <a:solidFill>
                <a:schemeClr val="accent3"/>
              </a:solidFill>
              <a:latin typeface="Arial" pitchFamily="34" charset="0"/>
              <a:cs typeface="Arial" pitchFamily="34" charset="0"/>
            </a:endParaRPr>
          </a:p>
          <a:p>
            <a:pPr eaLnBrk="1" hangingPunct="1">
              <a:defRPr/>
            </a:pPr>
            <a:endParaRPr lang="fr-FR" sz="2400" kern="0" dirty="0" smtClean="0">
              <a:solidFill>
                <a:schemeClr val="accent3"/>
              </a:solidFill>
              <a:latin typeface="Arial" pitchFamily="34" charset="0"/>
              <a:cs typeface="Arial" pitchFamily="34" charset="0"/>
            </a:endParaRPr>
          </a:p>
        </p:txBody>
      </p:sp>
      <p:pic>
        <p:nvPicPr>
          <p:cNvPr id="25" name="Picture 24"/>
          <p:cNvPicPr>
            <a:picLocks noChangeAspect="1"/>
          </p:cNvPicPr>
          <p:nvPr/>
        </p:nvPicPr>
        <p:blipFill>
          <a:blip r:embed="rId2"/>
          <a:stretch>
            <a:fillRect/>
          </a:stretch>
        </p:blipFill>
        <p:spPr>
          <a:xfrm>
            <a:off x="336848" y="2420888"/>
            <a:ext cx="9561512" cy="4320480"/>
          </a:xfrm>
          <a:prstGeom prst="rect">
            <a:avLst/>
          </a:prstGeom>
        </p:spPr>
      </p:pic>
      <p:sp>
        <p:nvSpPr>
          <p:cNvPr id="26" name="Rectangle 2"/>
          <p:cNvSpPr txBox="1">
            <a:spLocks noChangeArrowheads="1"/>
          </p:cNvSpPr>
          <p:nvPr/>
        </p:nvSpPr>
        <p:spPr>
          <a:xfrm>
            <a:off x="272480" y="1772816"/>
            <a:ext cx="8997950" cy="388938"/>
          </a:xfrm>
          <a:prstGeom prst="rect">
            <a:avLst/>
          </a:prstGeom>
        </p:spPr>
        <p:txBody>
          <a:bodyPr/>
          <a:lstStyle>
            <a:lvl1pPr algn="l" rtl="0" eaLnBrk="0" fontAlgn="base" hangingPunct="0">
              <a:spcBef>
                <a:spcPct val="0"/>
              </a:spcBef>
              <a:spcAft>
                <a:spcPct val="0"/>
              </a:spcAft>
              <a:defRPr sz="2000" b="1">
                <a:solidFill>
                  <a:srgbClr val="333399"/>
                </a:solidFill>
                <a:latin typeface="+mj-lt"/>
                <a:ea typeface="+mj-ea"/>
                <a:cs typeface="+mj-cs"/>
              </a:defRPr>
            </a:lvl1pPr>
            <a:lvl2pPr algn="l" rtl="0" eaLnBrk="0" fontAlgn="base" hangingPunct="0">
              <a:spcBef>
                <a:spcPct val="0"/>
              </a:spcBef>
              <a:spcAft>
                <a:spcPct val="0"/>
              </a:spcAft>
              <a:defRPr sz="2000" b="1">
                <a:solidFill>
                  <a:srgbClr val="333399"/>
                </a:solidFill>
                <a:latin typeface="Futura Condensed" charset="0"/>
              </a:defRPr>
            </a:lvl2pPr>
            <a:lvl3pPr algn="l" rtl="0" eaLnBrk="0" fontAlgn="base" hangingPunct="0">
              <a:spcBef>
                <a:spcPct val="0"/>
              </a:spcBef>
              <a:spcAft>
                <a:spcPct val="0"/>
              </a:spcAft>
              <a:defRPr sz="2000" b="1">
                <a:solidFill>
                  <a:srgbClr val="333399"/>
                </a:solidFill>
                <a:latin typeface="Futura Condensed" charset="0"/>
              </a:defRPr>
            </a:lvl3pPr>
            <a:lvl4pPr algn="l" rtl="0" eaLnBrk="0" fontAlgn="base" hangingPunct="0">
              <a:spcBef>
                <a:spcPct val="0"/>
              </a:spcBef>
              <a:spcAft>
                <a:spcPct val="0"/>
              </a:spcAft>
              <a:defRPr sz="2000" b="1">
                <a:solidFill>
                  <a:srgbClr val="333399"/>
                </a:solidFill>
                <a:latin typeface="Futura Condensed" charset="0"/>
              </a:defRPr>
            </a:lvl4pPr>
            <a:lvl5pPr algn="l" rtl="0" eaLnBrk="0" fontAlgn="base" hangingPunct="0">
              <a:spcBef>
                <a:spcPct val="0"/>
              </a:spcBef>
              <a:spcAft>
                <a:spcPct val="0"/>
              </a:spcAft>
              <a:defRPr sz="2000" b="1">
                <a:solidFill>
                  <a:srgbClr val="333399"/>
                </a:solidFill>
                <a:latin typeface="Futura Condensed" charset="0"/>
              </a:defRPr>
            </a:lvl5pPr>
            <a:lvl6pPr marL="457200" algn="l" rtl="0" fontAlgn="base">
              <a:spcBef>
                <a:spcPct val="0"/>
              </a:spcBef>
              <a:spcAft>
                <a:spcPct val="0"/>
              </a:spcAft>
              <a:defRPr sz="2000" b="1">
                <a:solidFill>
                  <a:srgbClr val="333399"/>
                </a:solidFill>
                <a:latin typeface="Futura Condensed" charset="0"/>
              </a:defRPr>
            </a:lvl6pPr>
            <a:lvl7pPr marL="914400" algn="l" rtl="0" fontAlgn="base">
              <a:spcBef>
                <a:spcPct val="0"/>
              </a:spcBef>
              <a:spcAft>
                <a:spcPct val="0"/>
              </a:spcAft>
              <a:defRPr sz="2000" b="1">
                <a:solidFill>
                  <a:srgbClr val="333399"/>
                </a:solidFill>
                <a:latin typeface="Futura Condensed" charset="0"/>
              </a:defRPr>
            </a:lvl7pPr>
            <a:lvl8pPr marL="1371600" algn="l" rtl="0" fontAlgn="base">
              <a:spcBef>
                <a:spcPct val="0"/>
              </a:spcBef>
              <a:spcAft>
                <a:spcPct val="0"/>
              </a:spcAft>
              <a:defRPr sz="2000" b="1">
                <a:solidFill>
                  <a:srgbClr val="333399"/>
                </a:solidFill>
                <a:latin typeface="Futura Condensed" charset="0"/>
              </a:defRPr>
            </a:lvl8pPr>
            <a:lvl9pPr marL="1828800" algn="l" rtl="0" fontAlgn="base">
              <a:spcBef>
                <a:spcPct val="0"/>
              </a:spcBef>
              <a:spcAft>
                <a:spcPct val="0"/>
              </a:spcAft>
              <a:defRPr sz="2000" b="1">
                <a:solidFill>
                  <a:srgbClr val="333399"/>
                </a:solidFill>
                <a:latin typeface="Futura Condensed" charset="0"/>
              </a:defRPr>
            </a:lvl9pPr>
          </a:lstStyle>
          <a:p>
            <a:pPr eaLnBrk="1" hangingPunct="1">
              <a:defRPr/>
            </a:pPr>
            <a:r>
              <a:rPr lang="fr-MA" sz="1800" kern="0" dirty="0" smtClean="0">
                <a:solidFill>
                  <a:srgbClr val="0084B6"/>
                </a:solidFill>
                <a:latin typeface="Arial" pitchFamily="34" charset="0"/>
                <a:cs typeface="Arial" pitchFamily="34" charset="0"/>
              </a:rPr>
              <a:t>Tanger Med : 186 ports, 77 pays, 70 lignes et 5 continents</a:t>
            </a:r>
            <a:endParaRPr lang="fr-FR" sz="1800" kern="0" dirty="0" smtClean="0">
              <a:solidFill>
                <a:srgbClr val="0084B6"/>
              </a:solidFill>
              <a:latin typeface="Arial" pitchFamily="34" charset="0"/>
              <a:cs typeface="Arial" pitchFamily="34" charset="0"/>
            </a:endParaRPr>
          </a:p>
          <a:p>
            <a:pPr eaLnBrk="1" hangingPunct="1">
              <a:defRPr/>
            </a:pPr>
            <a:r>
              <a:rPr lang="fr-FR" sz="1800" kern="0" dirty="0" smtClean="0">
                <a:solidFill>
                  <a:srgbClr val="0084B6"/>
                </a:solidFill>
                <a:latin typeface="Arial" pitchFamily="34" charset="0"/>
                <a:cs typeface="Arial" pitchFamily="34" charset="0"/>
              </a:rPr>
              <a:t>Lignes maritimes régulières du port de Casablanca :</a:t>
            </a:r>
          </a:p>
          <a:p>
            <a:pPr eaLnBrk="1" hangingPunct="1">
              <a:defRPr/>
            </a:pPr>
            <a:endParaRPr lang="fr-FR" sz="1800" kern="0" dirty="0" smtClean="0">
              <a:solidFill>
                <a:srgbClr val="0084B6"/>
              </a:solidFill>
              <a:latin typeface="Arial" pitchFamily="34" charset="0"/>
              <a:cs typeface="Arial" pitchFamily="34" charset="0"/>
            </a:endParaRPr>
          </a:p>
        </p:txBody>
      </p:sp>
    </p:spTree>
    <p:extLst>
      <p:ext uri="{BB962C8B-B14F-4D97-AF65-F5344CB8AC3E}">
        <p14:creationId xmlns:p14="http://schemas.microsoft.com/office/powerpoint/2010/main" val="18891821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788230"/>
            <a:ext cx="9905999" cy="2008922"/>
          </a:xfrm>
          <a:prstGeom prst="rect">
            <a:avLst/>
          </a:prstGeom>
          <a:solidFill>
            <a:srgbClr val="4F81BD">
              <a:alpha val="18824"/>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Arial" charset="0"/>
            </a:endParaRPr>
          </a:p>
        </p:txBody>
      </p:sp>
      <p:sp>
        <p:nvSpPr>
          <p:cNvPr id="11" name="Rectangle 2"/>
          <p:cNvSpPr txBox="1">
            <a:spLocks noChangeArrowheads="1"/>
          </p:cNvSpPr>
          <p:nvPr/>
        </p:nvSpPr>
        <p:spPr bwMode="auto">
          <a:xfrm>
            <a:off x="1136573" y="3633411"/>
            <a:ext cx="7848872" cy="1081600"/>
          </a:xfrm>
          <a:prstGeom prst="rect">
            <a:avLst/>
          </a:prstGeom>
          <a:noFill/>
          <a:ln w="9525">
            <a:noFill/>
            <a:miter lim="800000"/>
            <a:headEnd/>
            <a:tailEnd/>
          </a:ln>
        </p:spPr>
        <p:txBody>
          <a:bodyPr wrap="square" lIns="37708" tIns="47890" rIns="0" bIns="47890" anchor="b">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200" b="1" i="0" u="none" strike="noStrike" kern="1200" cap="none" spc="0" normalizeH="0" baseline="0" noProof="0" dirty="0" smtClean="0">
                <a:ln>
                  <a:noFill/>
                </a:ln>
                <a:solidFill>
                  <a:srgbClr val="004262"/>
                </a:solidFill>
                <a:effectLst/>
                <a:uLnTx/>
                <a:uFillTx/>
                <a:latin typeface="Arial Rounded MT Bold" panose="020F0704030504030204" pitchFamily="34" charset="0"/>
                <a:ea typeface="+mn-ea"/>
                <a:cs typeface="Aharoni" panose="02010803020104030203" pitchFamily="2" charset="-79"/>
              </a:rPr>
              <a:t>Actions du Maroc pour une meilleure connectivité</a:t>
            </a:r>
            <a:r>
              <a:rPr kumimoji="0" lang="fr-FR" sz="3200" b="1" i="0" u="none" strike="noStrike" kern="1200" cap="none" spc="0" normalizeH="0" noProof="0" dirty="0" smtClean="0">
                <a:ln>
                  <a:noFill/>
                </a:ln>
                <a:solidFill>
                  <a:srgbClr val="004262"/>
                </a:solidFill>
                <a:effectLst/>
                <a:uLnTx/>
                <a:uFillTx/>
                <a:latin typeface="Arial Rounded MT Bold" panose="020F0704030504030204" pitchFamily="34" charset="0"/>
                <a:ea typeface="+mn-ea"/>
                <a:cs typeface="Aharoni" panose="02010803020104030203" pitchFamily="2" charset="-79"/>
              </a:rPr>
              <a:t> maritime </a:t>
            </a:r>
            <a:endParaRPr kumimoji="0" lang="fr-FR" sz="3200" b="1" i="0" u="none" strike="noStrike" kern="1200" cap="none" spc="0" normalizeH="0" baseline="0" noProof="0" dirty="0">
              <a:ln>
                <a:noFill/>
              </a:ln>
              <a:solidFill>
                <a:srgbClr val="0084B6"/>
              </a:solidFill>
              <a:effectLst/>
              <a:uLnTx/>
              <a:uFillTx/>
              <a:latin typeface="Arial Rounded MT Bold" panose="020F0704030504030204" pitchFamily="34" charset="0"/>
              <a:ea typeface="+mn-ea"/>
              <a:cs typeface="Aharoni" panose="02010803020104030203" pitchFamily="2" charset="-79"/>
            </a:endParaRPr>
          </a:p>
        </p:txBody>
      </p:sp>
      <p:pic>
        <p:nvPicPr>
          <p:cNvPr id="1026" name="Picture 2" descr="IEMe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744" y="620688"/>
            <a:ext cx="3810000" cy="638175"/>
          </a:xfrm>
          <a:prstGeom prst="rect">
            <a:avLst/>
          </a:prstGeom>
          <a:noFill/>
          <a:extLst>
            <a:ext uri="{909E8E84-426E-40DD-AFC4-6F175D3DCCD1}">
              <a14:hiddenFill xmlns:a14="http://schemas.microsoft.com/office/drawing/2010/main">
                <a:solidFill>
                  <a:srgbClr val="FFFFFF"/>
                </a:solidFill>
              </a14:hiddenFill>
            </a:ext>
          </a:extLst>
        </p:spPr>
      </p:pic>
      <p:sp>
        <p:nvSpPr>
          <p:cNvPr id="7" name="Oval 4"/>
          <p:cNvSpPr>
            <a:spLocks noChangeArrowheads="1"/>
          </p:cNvSpPr>
          <p:nvPr/>
        </p:nvSpPr>
        <p:spPr bwMode="auto">
          <a:xfrm>
            <a:off x="4545103" y="2617335"/>
            <a:ext cx="687917" cy="649287"/>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r-FR" sz="2400" b="1" i="0" u="none" strike="noStrike" kern="1200" cap="none" spc="0" normalizeH="0" baseline="0" noProof="0" dirty="0" smtClean="0">
                <a:ln>
                  <a:noFill/>
                </a:ln>
                <a:solidFill>
                  <a:srgbClr val="FFFFFF"/>
                </a:solidFill>
                <a:effectLst/>
                <a:uLnTx/>
                <a:uFillTx/>
                <a:latin typeface="Arial" charset="0"/>
                <a:ea typeface="+mn-ea"/>
                <a:cs typeface="Arial" charset="0"/>
              </a:rPr>
              <a:t>3</a:t>
            </a:r>
            <a:endParaRPr kumimoji="0" lang="fr-FR" sz="2400" b="1"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411857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d696853-4bd7-468e-90e3-2fcf4d4ffdbb"/>
          <p:cNvSpPr>
            <a:spLocks noChangeArrowheads="1"/>
          </p:cNvSpPr>
          <p:nvPr/>
        </p:nvSpPr>
        <p:spPr bwMode="auto">
          <a:xfrm>
            <a:off x="704528" y="841846"/>
            <a:ext cx="8667750" cy="642938"/>
          </a:xfrm>
          <a:prstGeom prst="roundRect">
            <a:avLst>
              <a:gd name="adj" fmla="val 16667"/>
            </a:avLst>
          </a:prstGeom>
          <a:solidFill>
            <a:srgbClr val="003366"/>
          </a:solidFill>
          <a:ln w="9525" algn="ctr">
            <a:solidFill>
              <a:schemeClr val="tx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9" name="Rectangle 2"/>
          <p:cNvSpPr txBox="1">
            <a:spLocks noChangeArrowheads="1"/>
          </p:cNvSpPr>
          <p:nvPr/>
        </p:nvSpPr>
        <p:spPr>
          <a:xfrm>
            <a:off x="750103" y="912004"/>
            <a:ext cx="8576601" cy="404813"/>
          </a:xfrm>
          <a:prstGeom prst="rect">
            <a:avLst/>
          </a:prstGeom>
        </p:spPr>
        <p:txBody>
          <a:bodyPr/>
          <a:lstStyle>
            <a:lvl1pPr algn="l" rtl="0" eaLnBrk="0" fontAlgn="base" hangingPunct="0">
              <a:spcBef>
                <a:spcPct val="0"/>
              </a:spcBef>
              <a:spcAft>
                <a:spcPct val="0"/>
              </a:spcAft>
              <a:defRPr sz="2000" b="1">
                <a:solidFill>
                  <a:srgbClr val="333399"/>
                </a:solidFill>
                <a:latin typeface="+mj-lt"/>
                <a:ea typeface="+mj-ea"/>
                <a:cs typeface="+mj-cs"/>
              </a:defRPr>
            </a:lvl1pPr>
            <a:lvl2pPr algn="l" rtl="0" eaLnBrk="0" fontAlgn="base" hangingPunct="0">
              <a:spcBef>
                <a:spcPct val="0"/>
              </a:spcBef>
              <a:spcAft>
                <a:spcPct val="0"/>
              </a:spcAft>
              <a:defRPr sz="2000" b="1">
                <a:solidFill>
                  <a:srgbClr val="333399"/>
                </a:solidFill>
                <a:latin typeface="Futura Condensed" charset="0"/>
              </a:defRPr>
            </a:lvl2pPr>
            <a:lvl3pPr algn="l" rtl="0" eaLnBrk="0" fontAlgn="base" hangingPunct="0">
              <a:spcBef>
                <a:spcPct val="0"/>
              </a:spcBef>
              <a:spcAft>
                <a:spcPct val="0"/>
              </a:spcAft>
              <a:defRPr sz="2000" b="1">
                <a:solidFill>
                  <a:srgbClr val="333399"/>
                </a:solidFill>
                <a:latin typeface="Futura Condensed" charset="0"/>
              </a:defRPr>
            </a:lvl3pPr>
            <a:lvl4pPr algn="l" rtl="0" eaLnBrk="0" fontAlgn="base" hangingPunct="0">
              <a:spcBef>
                <a:spcPct val="0"/>
              </a:spcBef>
              <a:spcAft>
                <a:spcPct val="0"/>
              </a:spcAft>
              <a:defRPr sz="2000" b="1">
                <a:solidFill>
                  <a:srgbClr val="333399"/>
                </a:solidFill>
                <a:latin typeface="Futura Condensed" charset="0"/>
              </a:defRPr>
            </a:lvl4pPr>
            <a:lvl5pPr algn="l" rtl="0" eaLnBrk="0" fontAlgn="base" hangingPunct="0">
              <a:spcBef>
                <a:spcPct val="0"/>
              </a:spcBef>
              <a:spcAft>
                <a:spcPct val="0"/>
              </a:spcAft>
              <a:defRPr sz="2000" b="1">
                <a:solidFill>
                  <a:srgbClr val="333399"/>
                </a:solidFill>
                <a:latin typeface="Futura Condensed" charset="0"/>
              </a:defRPr>
            </a:lvl5pPr>
            <a:lvl6pPr marL="457200" algn="l" rtl="0" fontAlgn="base">
              <a:spcBef>
                <a:spcPct val="0"/>
              </a:spcBef>
              <a:spcAft>
                <a:spcPct val="0"/>
              </a:spcAft>
              <a:defRPr sz="2000" b="1">
                <a:solidFill>
                  <a:srgbClr val="333399"/>
                </a:solidFill>
                <a:latin typeface="Futura Condensed" charset="0"/>
              </a:defRPr>
            </a:lvl6pPr>
            <a:lvl7pPr marL="914400" algn="l" rtl="0" fontAlgn="base">
              <a:spcBef>
                <a:spcPct val="0"/>
              </a:spcBef>
              <a:spcAft>
                <a:spcPct val="0"/>
              </a:spcAft>
              <a:defRPr sz="2000" b="1">
                <a:solidFill>
                  <a:srgbClr val="333399"/>
                </a:solidFill>
                <a:latin typeface="Futura Condensed" charset="0"/>
              </a:defRPr>
            </a:lvl7pPr>
            <a:lvl8pPr marL="1371600" algn="l" rtl="0" fontAlgn="base">
              <a:spcBef>
                <a:spcPct val="0"/>
              </a:spcBef>
              <a:spcAft>
                <a:spcPct val="0"/>
              </a:spcAft>
              <a:defRPr sz="2000" b="1">
                <a:solidFill>
                  <a:srgbClr val="333399"/>
                </a:solidFill>
                <a:latin typeface="Futura Condensed" charset="0"/>
              </a:defRPr>
            </a:lvl8pPr>
            <a:lvl9pPr marL="1828800" algn="l" rtl="0" fontAlgn="base">
              <a:spcBef>
                <a:spcPct val="0"/>
              </a:spcBef>
              <a:spcAft>
                <a:spcPct val="0"/>
              </a:spcAft>
              <a:defRPr sz="2000" b="1">
                <a:solidFill>
                  <a:srgbClr val="333399"/>
                </a:solidFill>
                <a:latin typeface="Futura Condensed" charset="0"/>
              </a:defRPr>
            </a:lvl9pPr>
          </a:lstStyle>
          <a:p>
            <a:pPr eaLnBrk="1" hangingPunct="1">
              <a:defRPr/>
            </a:pPr>
            <a:r>
              <a:rPr lang="fr-FR" sz="2400" kern="0" dirty="0" smtClean="0">
                <a:solidFill>
                  <a:schemeClr val="accent3"/>
                </a:solidFill>
                <a:latin typeface="Arial" pitchFamily="34" charset="0"/>
                <a:cs typeface="Arial" pitchFamily="34" charset="0"/>
              </a:rPr>
              <a:t>Stratégie Portuaire 2030</a:t>
            </a:r>
          </a:p>
        </p:txBody>
      </p:sp>
      <p:sp>
        <p:nvSpPr>
          <p:cNvPr id="10" name="Rectangle 2"/>
          <p:cNvSpPr txBox="1">
            <a:spLocks noChangeArrowheads="1"/>
          </p:cNvSpPr>
          <p:nvPr/>
        </p:nvSpPr>
        <p:spPr>
          <a:xfrm>
            <a:off x="272480" y="2094452"/>
            <a:ext cx="8997950" cy="388938"/>
          </a:xfrm>
          <a:prstGeom prst="rect">
            <a:avLst/>
          </a:prstGeom>
        </p:spPr>
        <p:txBody>
          <a:bodyPr/>
          <a:lstStyle>
            <a:lvl1pPr algn="l" rtl="0" eaLnBrk="0" fontAlgn="base" hangingPunct="0">
              <a:spcBef>
                <a:spcPct val="0"/>
              </a:spcBef>
              <a:spcAft>
                <a:spcPct val="0"/>
              </a:spcAft>
              <a:defRPr sz="2000" b="1">
                <a:solidFill>
                  <a:srgbClr val="333399"/>
                </a:solidFill>
                <a:latin typeface="+mj-lt"/>
                <a:ea typeface="+mj-ea"/>
                <a:cs typeface="+mj-cs"/>
              </a:defRPr>
            </a:lvl1pPr>
            <a:lvl2pPr algn="l" rtl="0" eaLnBrk="0" fontAlgn="base" hangingPunct="0">
              <a:spcBef>
                <a:spcPct val="0"/>
              </a:spcBef>
              <a:spcAft>
                <a:spcPct val="0"/>
              </a:spcAft>
              <a:defRPr sz="2000" b="1">
                <a:solidFill>
                  <a:srgbClr val="333399"/>
                </a:solidFill>
                <a:latin typeface="Futura Condensed" charset="0"/>
              </a:defRPr>
            </a:lvl2pPr>
            <a:lvl3pPr algn="l" rtl="0" eaLnBrk="0" fontAlgn="base" hangingPunct="0">
              <a:spcBef>
                <a:spcPct val="0"/>
              </a:spcBef>
              <a:spcAft>
                <a:spcPct val="0"/>
              </a:spcAft>
              <a:defRPr sz="2000" b="1">
                <a:solidFill>
                  <a:srgbClr val="333399"/>
                </a:solidFill>
                <a:latin typeface="Futura Condensed" charset="0"/>
              </a:defRPr>
            </a:lvl3pPr>
            <a:lvl4pPr algn="l" rtl="0" eaLnBrk="0" fontAlgn="base" hangingPunct="0">
              <a:spcBef>
                <a:spcPct val="0"/>
              </a:spcBef>
              <a:spcAft>
                <a:spcPct val="0"/>
              </a:spcAft>
              <a:defRPr sz="2000" b="1">
                <a:solidFill>
                  <a:srgbClr val="333399"/>
                </a:solidFill>
                <a:latin typeface="Futura Condensed" charset="0"/>
              </a:defRPr>
            </a:lvl4pPr>
            <a:lvl5pPr algn="l" rtl="0" eaLnBrk="0" fontAlgn="base" hangingPunct="0">
              <a:spcBef>
                <a:spcPct val="0"/>
              </a:spcBef>
              <a:spcAft>
                <a:spcPct val="0"/>
              </a:spcAft>
              <a:defRPr sz="2000" b="1">
                <a:solidFill>
                  <a:srgbClr val="333399"/>
                </a:solidFill>
                <a:latin typeface="Futura Condensed" charset="0"/>
              </a:defRPr>
            </a:lvl5pPr>
            <a:lvl6pPr marL="457200" algn="l" rtl="0" fontAlgn="base">
              <a:spcBef>
                <a:spcPct val="0"/>
              </a:spcBef>
              <a:spcAft>
                <a:spcPct val="0"/>
              </a:spcAft>
              <a:defRPr sz="2000" b="1">
                <a:solidFill>
                  <a:srgbClr val="333399"/>
                </a:solidFill>
                <a:latin typeface="Futura Condensed" charset="0"/>
              </a:defRPr>
            </a:lvl6pPr>
            <a:lvl7pPr marL="914400" algn="l" rtl="0" fontAlgn="base">
              <a:spcBef>
                <a:spcPct val="0"/>
              </a:spcBef>
              <a:spcAft>
                <a:spcPct val="0"/>
              </a:spcAft>
              <a:defRPr sz="2000" b="1">
                <a:solidFill>
                  <a:srgbClr val="333399"/>
                </a:solidFill>
                <a:latin typeface="Futura Condensed" charset="0"/>
              </a:defRPr>
            </a:lvl7pPr>
            <a:lvl8pPr marL="1371600" algn="l" rtl="0" fontAlgn="base">
              <a:spcBef>
                <a:spcPct val="0"/>
              </a:spcBef>
              <a:spcAft>
                <a:spcPct val="0"/>
              </a:spcAft>
              <a:defRPr sz="2000" b="1">
                <a:solidFill>
                  <a:srgbClr val="333399"/>
                </a:solidFill>
                <a:latin typeface="Futura Condensed" charset="0"/>
              </a:defRPr>
            </a:lvl8pPr>
            <a:lvl9pPr marL="1828800" algn="l" rtl="0" fontAlgn="base">
              <a:spcBef>
                <a:spcPct val="0"/>
              </a:spcBef>
              <a:spcAft>
                <a:spcPct val="0"/>
              </a:spcAft>
              <a:defRPr sz="2000" b="1">
                <a:solidFill>
                  <a:srgbClr val="333399"/>
                </a:solidFill>
                <a:latin typeface="Futura Condensed" charset="0"/>
              </a:defRPr>
            </a:lvl9pPr>
          </a:lstStyle>
          <a:p>
            <a:pPr eaLnBrk="1" hangingPunct="1">
              <a:defRPr/>
            </a:pPr>
            <a:r>
              <a:rPr lang="fr-FR" sz="1800" kern="0" dirty="0" smtClean="0">
                <a:solidFill>
                  <a:srgbClr val="0084B6"/>
                </a:solidFill>
                <a:latin typeface="Arial" pitchFamily="34" charset="0"/>
                <a:cs typeface="Arial" pitchFamily="34" charset="0"/>
              </a:rPr>
              <a:t>VISION</a:t>
            </a:r>
          </a:p>
        </p:txBody>
      </p:sp>
      <p:pic>
        <p:nvPicPr>
          <p:cNvPr id="1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6776" y="3093587"/>
            <a:ext cx="435927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24"/>
          <p:cNvSpPr txBox="1">
            <a:spLocks noChangeArrowheads="1"/>
          </p:cNvSpPr>
          <p:nvPr/>
        </p:nvSpPr>
        <p:spPr bwMode="auto">
          <a:xfrm>
            <a:off x="1916835" y="1418668"/>
            <a:ext cx="6637160" cy="1755923"/>
          </a:xfrm>
          <a:prstGeom prst="roundRect">
            <a:avLst/>
          </a:prstGeom>
          <a:solidFill>
            <a:srgbClr val="3276C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1846" b="1" i="0" u="none" strike="noStrike" kern="0" cap="none" spc="0" normalizeH="0" baseline="0" noProof="0" dirty="0">
                <a:ln>
                  <a:noFill/>
                </a:ln>
                <a:solidFill>
                  <a:prstClr val="white"/>
                </a:solidFill>
                <a:effectLst/>
                <a:uLnTx/>
                <a:uFillTx/>
                <a:latin typeface="Arial"/>
                <a:ea typeface="+mn-ea"/>
                <a:cs typeface="Arial"/>
              </a:rPr>
              <a:t>Avoir des ports performants, catalyseurs de la compétitivité de l’économie nationale, moteurs du développement régional du territoire et acteurs incontournables dans le positionnement du Maroc comme plateforme logistique du bassin méditerranéen</a:t>
            </a:r>
            <a:endParaRPr kumimoji="0" lang="fr-FR" sz="2585" b="1" i="0" u="none" strike="noStrike" kern="0" cap="none" spc="0" normalizeH="0" baseline="0" noProof="0" dirty="0">
              <a:ln>
                <a:noFill/>
              </a:ln>
              <a:solidFill>
                <a:srgbClr val="FFFFFF"/>
              </a:solidFill>
              <a:effectLst/>
              <a:uLnTx/>
              <a:uFillTx/>
              <a:latin typeface="Arial"/>
              <a:ea typeface="+mn-ea"/>
              <a:cs typeface="Arial"/>
            </a:endParaRPr>
          </a:p>
        </p:txBody>
      </p:sp>
      <p:sp>
        <p:nvSpPr>
          <p:cNvPr id="13" name="Rectangle 2"/>
          <p:cNvSpPr txBox="1">
            <a:spLocks noChangeArrowheads="1"/>
          </p:cNvSpPr>
          <p:nvPr/>
        </p:nvSpPr>
        <p:spPr>
          <a:xfrm>
            <a:off x="272480" y="4460572"/>
            <a:ext cx="8997950" cy="388938"/>
          </a:xfrm>
          <a:prstGeom prst="rect">
            <a:avLst/>
          </a:prstGeom>
        </p:spPr>
        <p:txBody>
          <a:bodyPr/>
          <a:lstStyle>
            <a:lvl1pPr algn="l" rtl="0" eaLnBrk="0" fontAlgn="base" hangingPunct="0">
              <a:spcBef>
                <a:spcPct val="0"/>
              </a:spcBef>
              <a:spcAft>
                <a:spcPct val="0"/>
              </a:spcAft>
              <a:defRPr sz="2000" b="1">
                <a:solidFill>
                  <a:srgbClr val="333399"/>
                </a:solidFill>
                <a:latin typeface="+mj-lt"/>
                <a:ea typeface="+mj-ea"/>
                <a:cs typeface="+mj-cs"/>
              </a:defRPr>
            </a:lvl1pPr>
            <a:lvl2pPr algn="l" rtl="0" eaLnBrk="0" fontAlgn="base" hangingPunct="0">
              <a:spcBef>
                <a:spcPct val="0"/>
              </a:spcBef>
              <a:spcAft>
                <a:spcPct val="0"/>
              </a:spcAft>
              <a:defRPr sz="2000" b="1">
                <a:solidFill>
                  <a:srgbClr val="333399"/>
                </a:solidFill>
                <a:latin typeface="Futura Condensed" charset="0"/>
              </a:defRPr>
            </a:lvl2pPr>
            <a:lvl3pPr algn="l" rtl="0" eaLnBrk="0" fontAlgn="base" hangingPunct="0">
              <a:spcBef>
                <a:spcPct val="0"/>
              </a:spcBef>
              <a:spcAft>
                <a:spcPct val="0"/>
              </a:spcAft>
              <a:defRPr sz="2000" b="1">
                <a:solidFill>
                  <a:srgbClr val="333399"/>
                </a:solidFill>
                <a:latin typeface="Futura Condensed" charset="0"/>
              </a:defRPr>
            </a:lvl3pPr>
            <a:lvl4pPr algn="l" rtl="0" eaLnBrk="0" fontAlgn="base" hangingPunct="0">
              <a:spcBef>
                <a:spcPct val="0"/>
              </a:spcBef>
              <a:spcAft>
                <a:spcPct val="0"/>
              </a:spcAft>
              <a:defRPr sz="2000" b="1">
                <a:solidFill>
                  <a:srgbClr val="333399"/>
                </a:solidFill>
                <a:latin typeface="Futura Condensed" charset="0"/>
              </a:defRPr>
            </a:lvl4pPr>
            <a:lvl5pPr algn="l" rtl="0" eaLnBrk="0" fontAlgn="base" hangingPunct="0">
              <a:spcBef>
                <a:spcPct val="0"/>
              </a:spcBef>
              <a:spcAft>
                <a:spcPct val="0"/>
              </a:spcAft>
              <a:defRPr sz="2000" b="1">
                <a:solidFill>
                  <a:srgbClr val="333399"/>
                </a:solidFill>
                <a:latin typeface="Futura Condensed" charset="0"/>
              </a:defRPr>
            </a:lvl5pPr>
            <a:lvl6pPr marL="457200" algn="l" rtl="0" fontAlgn="base">
              <a:spcBef>
                <a:spcPct val="0"/>
              </a:spcBef>
              <a:spcAft>
                <a:spcPct val="0"/>
              </a:spcAft>
              <a:defRPr sz="2000" b="1">
                <a:solidFill>
                  <a:srgbClr val="333399"/>
                </a:solidFill>
                <a:latin typeface="Futura Condensed" charset="0"/>
              </a:defRPr>
            </a:lvl6pPr>
            <a:lvl7pPr marL="914400" algn="l" rtl="0" fontAlgn="base">
              <a:spcBef>
                <a:spcPct val="0"/>
              </a:spcBef>
              <a:spcAft>
                <a:spcPct val="0"/>
              </a:spcAft>
              <a:defRPr sz="2000" b="1">
                <a:solidFill>
                  <a:srgbClr val="333399"/>
                </a:solidFill>
                <a:latin typeface="Futura Condensed" charset="0"/>
              </a:defRPr>
            </a:lvl7pPr>
            <a:lvl8pPr marL="1371600" algn="l" rtl="0" fontAlgn="base">
              <a:spcBef>
                <a:spcPct val="0"/>
              </a:spcBef>
              <a:spcAft>
                <a:spcPct val="0"/>
              </a:spcAft>
              <a:defRPr sz="2000" b="1">
                <a:solidFill>
                  <a:srgbClr val="333399"/>
                </a:solidFill>
                <a:latin typeface="Futura Condensed" charset="0"/>
              </a:defRPr>
            </a:lvl8pPr>
            <a:lvl9pPr marL="1828800" algn="l" rtl="0" fontAlgn="base">
              <a:spcBef>
                <a:spcPct val="0"/>
              </a:spcBef>
              <a:spcAft>
                <a:spcPct val="0"/>
              </a:spcAft>
              <a:defRPr sz="2000" b="1">
                <a:solidFill>
                  <a:srgbClr val="333399"/>
                </a:solidFill>
                <a:latin typeface="Futura Condensed" charset="0"/>
              </a:defRPr>
            </a:lvl9pPr>
          </a:lstStyle>
          <a:p>
            <a:pPr eaLnBrk="1" hangingPunct="1">
              <a:defRPr/>
            </a:pPr>
            <a:r>
              <a:rPr lang="fr-FR" sz="1800" kern="0" dirty="0" smtClean="0">
                <a:solidFill>
                  <a:srgbClr val="0084B6"/>
                </a:solidFill>
                <a:latin typeface="Arial" pitchFamily="34" charset="0"/>
                <a:cs typeface="Arial" pitchFamily="34" charset="0"/>
              </a:rPr>
              <a:t>OBJECTIFS</a:t>
            </a:r>
          </a:p>
          <a:p>
            <a:pPr eaLnBrk="1" hangingPunct="1">
              <a:defRPr/>
            </a:pPr>
            <a:r>
              <a:rPr lang="fr-FR" sz="1800" kern="0" dirty="0" smtClean="0">
                <a:solidFill>
                  <a:srgbClr val="0084B6"/>
                </a:solidFill>
                <a:latin typeface="Arial" pitchFamily="34" charset="0"/>
                <a:cs typeface="Arial" pitchFamily="34" charset="0"/>
              </a:rPr>
              <a:t>STRATEGIQUES</a:t>
            </a:r>
          </a:p>
        </p:txBody>
      </p:sp>
      <p:sp>
        <p:nvSpPr>
          <p:cNvPr id="14" name="Oval 4"/>
          <p:cNvSpPr>
            <a:spLocks noChangeArrowheads="1"/>
          </p:cNvSpPr>
          <p:nvPr/>
        </p:nvSpPr>
        <p:spPr bwMode="auto">
          <a:xfrm>
            <a:off x="-15552" y="852969"/>
            <a:ext cx="822608" cy="562630"/>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r-FR" sz="2000" b="1" i="0" u="none" strike="noStrike" kern="1200" cap="none" spc="0" normalizeH="0" baseline="0" noProof="0" dirty="0" smtClean="0">
                <a:ln>
                  <a:noFill/>
                </a:ln>
                <a:solidFill>
                  <a:srgbClr val="FFFFFF"/>
                </a:solidFill>
                <a:effectLst/>
                <a:uLnTx/>
                <a:uFillTx/>
                <a:latin typeface="Arial" charset="0"/>
                <a:ea typeface="+mn-ea"/>
                <a:cs typeface="Arial" charset="0"/>
              </a:rPr>
              <a:t>3.1</a:t>
            </a:r>
            <a:endParaRPr kumimoji="0" lang="fr-FR" sz="2000" b="1"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42808698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06051" y="4880630"/>
            <a:ext cx="4798252" cy="1785104"/>
          </a:xfrm>
          <a:prstGeom prst="rect">
            <a:avLst/>
          </a:prstGeom>
          <a:solidFill>
            <a:srgbClr val="3276C8"/>
          </a:solidFill>
        </p:spPr>
        <p:style>
          <a:lnRef idx="0">
            <a:schemeClr val="accent2"/>
          </a:lnRef>
          <a:fillRef idx="3">
            <a:schemeClr val="accent2"/>
          </a:fillRef>
          <a:effectRef idx="3">
            <a:schemeClr val="accent2"/>
          </a:effectRef>
          <a:fontRef idx="minor">
            <a:schemeClr val="lt1"/>
          </a:fontRef>
        </p:style>
        <p:txBody>
          <a:bodyPr>
            <a:spAutoFit/>
          </a:bodyPr>
          <a:lstStyle/>
          <a:p>
            <a:pPr indent="273050" algn="just">
              <a:buFont typeface="Wingdings" pitchFamily="2" charset="2"/>
              <a:buChar char="§"/>
              <a:defRPr/>
            </a:pPr>
            <a:r>
              <a:rPr lang="fr-FR" sz="2200" dirty="0">
                <a:latin typeface="Arial" panose="020B0604020202020204" pitchFamily="34" charset="0"/>
                <a:cs typeface="Arial" panose="020B0604020202020204" pitchFamily="34" charset="0"/>
              </a:rPr>
              <a:t>Port de Nador West Med</a:t>
            </a:r>
            <a:endParaRPr lang="ar-MA" sz="2200" dirty="0">
              <a:latin typeface="Arial" panose="020B0604020202020204" pitchFamily="34" charset="0"/>
              <a:cs typeface="Arial" panose="020B0604020202020204" pitchFamily="34" charset="0"/>
            </a:endParaRPr>
          </a:p>
          <a:p>
            <a:pPr indent="273050" algn="just">
              <a:buFont typeface="Wingdings" pitchFamily="2" charset="2"/>
              <a:buChar char="§"/>
              <a:defRPr/>
            </a:pPr>
            <a:r>
              <a:rPr lang="fr-FR" sz="2200" dirty="0">
                <a:latin typeface="Arial" panose="020B0604020202020204" pitchFamily="34" charset="0"/>
                <a:cs typeface="Arial" panose="020B0604020202020204" pitchFamily="34" charset="0"/>
              </a:rPr>
              <a:t>Port de </a:t>
            </a:r>
            <a:r>
              <a:rPr lang="fr-FR" sz="2200" dirty="0" err="1">
                <a:latin typeface="Arial" panose="020B0604020202020204" pitchFamily="34" charset="0"/>
                <a:cs typeface="Arial" panose="020B0604020202020204" pitchFamily="34" charset="0"/>
              </a:rPr>
              <a:t>Kénitra</a:t>
            </a:r>
            <a:r>
              <a:rPr lang="fr-FR" sz="2200" dirty="0">
                <a:latin typeface="Arial" panose="020B0604020202020204" pitchFamily="34" charset="0"/>
                <a:cs typeface="Arial" panose="020B0604020202020204" pitchFamily="34" charset="0"/>
              </a:rPr>
              <a:t> Atlantique</a:t>
            </a:r>
          </a:p>
          <a:p>
            <a:pPr indent="273050" algn="just">
              <a:buFont typeface="Wingdings" pitchFamily="2" charset="2"/>
              <a:buChar char="§"/>
              <a:defRPr/>
            </a:pPr>
            <a:r>
              <a:rPr lang="fr-FR" sz="2200" dirty="0">
                <a:latin typeface="Arial" panose="020B0604020202020204" pitchFamily="34" charset="0"/>
                <a:cs typeface="Arial" panose="020B0604020202020204" pitchFamily="34" charset="0"/>
              </a:rPr>
              <a:t>Port  gazier de </a:t>
            </a:r>
            <a:r>
              <a:rPr lang="fr-FR" sz="2200" dirty="0" err="1">
                <a:latin typeface="Arial" panose="020B0604020202020204" pitchFamily="34" charset="0"/>
                <a:cs typeface="Arial" panose="020B0604020202020204" pitchFamily="34" charset="0"/>
              </a:rPr>
              <a:t>Jorf</a:t>
            </a:r>
            <a:r>
              <a:rPr lang="fr-FR" sz="2200" dirty="0">
                <a:latin typeface="Arial" panose="020B0604020202020204" pitchFamily="34" charset="0"/>
                <a:cs typeface="Arial" panose="020B0604020202020204" pitchFamily="34" charset="0"/>
              </a:rPr>
              <a:t> Lasfar</a:t>
            </a:r>
          </a:p>
          <a:p>
            <a:pPr indent="273050" algn="just">
              <a:buFont typeface="Wingdings" pitchFamily="2" charset="2"/>
              <a:buChar char="§"/>
              <a:defRPr/>
            </a:pPr>
            <a:r>
              <a:rPr lang="fr-FR" sz="2200" dirty="0">
                <a:latin typeface="Arial" panose="020B0604020202020204" pitchFamily="34" charset="0"/>
                <a:cs typeface="Arial" panose="020B0604020202020204" pitchFamily="34" charset="0"/>
              </a:rPr>
              <a:t>Nouveau port vraquier de Safi</a:t>
            </a:r>
            <a:endParaRPr lang="ar-MA" sz="2200" dirty="0">
              <a:latin typeface="Arial" panose="020B0604020202020204" pitchFamily="34" charset="0"/>
              <a:cs typeface="Arial" panose="020B0604020202020204" pitchFamily="34" charset="0"/>
            </a:endParaRPr>
          </a:p>
          <a:p>
            <a:pPr indent="273050" algn="just">
              <a:buFont typeface="Wingdings" pitchFamily="2" charset="2"/>
              <a:buChar char="§"/>
              <a:defRPr/>
            </a:pPr>
            <a:r>
              <a:rPr lang="fr-FR" sz="2200" dirty="0">
                <a:latin typeface="Arial" panose="020B0604020202020204" pitchFamily="34" charset="0"/>
                <a:cs typeface="Arial" panose="020B0604020202020204" pitchFamily="34" charset="0"/>
              </a:rPr>
              <a:t>Port de Dakhla Atlantique</a:t>
            </a:r>
            <a:endParaRPr lang="ar-MA" sz="2200" dirty="0">
              <a:latin typeface="Arial" panose="020B0604020202020204" pitchFamily="34" charset="0"/>
              <a:cs typeface="Arial" panose="020B0604020202020204" pitchFamily="34" charset="0"/>
            </a:endParaRPr>
          </a:p>
        </p:txBody>
      </p:sp>
      <p:sp>
        <p:nvSpPr>
          <p:cNvPr id="6" name="Rectangle 5"/>
          <p:cNvSpPr/>
          <p:nvPr/>
        </p:nvSpPr>
        <p:spPr>
          <a:xfrm>
            <a:off x="6950558" y="5229320"/>
            <a:ext cx="2605562" cy="1080000"/>
          </a:xfrm>
          <a:prstGeom prst="rect">
            <a:avLst/>
          </a:prstGeom>
          <a:solidFill>
            <a:srgbClr val="3276C8"/>
          </a:solidFill>
        </p:spPr>
        <p:style>
          <a:lnRef idx="0">
            <a:schemeClr val="accent2"/>
          </a:lnRef>
          <a:fillRef idx="3">
            <a:schemeClr val="accent2"/>
          </a:fillRef>
          <a:effectRef idx="3">
            <a:schemeClr val="accent2"/>
          </a:effectRef>
          <a:fontRef idx="minor">
            <a:schemeClr val="lt1"/>
          </a:fontRef>
        </p:style>
        <p:txBody>
          <a:bodyPr anchor="ctr"/>
          <a:lstStyle/>
          <a:p>
            <a:pPr algn="ctr" rtl="1">
              <a:defRPr/>
            </a:pPr>
            <a:r>
              <a:rPr lang="fr-FR" sz="2200" b="1" dirty="0">
                <a:solidFill>
                  <a:schemeClr val="bg1"/>
                </a:solidFill>
                <a:latin typeface="Arial" panose="020B0604020202020204" pitchFamily="34" charset="0"/>
                <a:cs typeface="Arial" panose="020B0604020202020204" pitchFamily="34" charset="0"/>
              </a:rPr>
              <a:t>Construction de nouveaux ports</a:t>
            </a:r>
            <a:endParaRPr lang="ar-MA" sz="22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6949949" y="3357112"/>
            <a:ext cx="2605562" cy="1080000"/>
          </a:xfrm>
          <a:prstGeom prst="rect">
            <a:avLst/>
          </a:prstGeom>
          <a:solidFill>
            <a:srgbClr val="3276C8"/>
          </a:solidFill>
        </p:spPr>
        <p:style>
          <a:lnRef idx="0">
            <a:schemeClr val="accent2"/>
          </a:lnRef>
          <a:fillRef idx="3">
            <a:schemeClr val="accent2"/>
          </a:fillRef>
          <a:effectRef idx="3">
            <a:schemeClr val="accent2"/>
          </a:effectRef>
          <a:fontRef idx="minor">
            <a:schemeClr val="lt1"/>
          </a:fontRef>
        </p:style>
        <p:txBody>
          <a:bodyPr anchor="ctr"/>
          <a:lstStyle/>
          <a:p>
            <a:pPr algn="ctr" rtl="1">
              <a:defRPr/>
            </a:pPr>
            <a:r>
              <a:rPr lang="fr-FR" sz="2200" b="1" dirty="0">
                <a:solidFill>
                  <a:schemeClr val="bg1"/>
                </a:solidFill>
                <a:latin typeface="Arial" panose="020B0604020202020204" pitchFamily="34" charset="0"/>
                <a:cs typeface="Arial" panose="020B0604020202020204" pitchFamily="34" charset="0"/>
              </a:rPr>
              <a:t>Intégration des ports dans le milieu urbain</a:t>
            </a:r>
            <a:endParaRPr lang="ar-MA" sz="2200" dirty="0">
              <a:solidFill>
                <a:schemeClr val="bg1"/>
              </a:solidFill>
              <a:latin typeface="Arial" panose="020B0604020202020204" pitchFamily="34" charset="0"/>
              <a:cs typeface="Arial" panose="020B0604020202020204" pitchFamily="34" charset="0"/>
            </a:endParaRPr>
          </a:p>
        </p:txBody>
      </p:sp>
      <p:sp>
        <p:nvSpPr>
          <p:cNvPr id="8" name="ZoneTexte 7"/>
          <p:cNvSpPr txBox="1"/>
          <p:nvPr/>
        </p:nvSpPr>
        <p:spPr>
          <a:xfrm>
            <a:off x="1006051" y="3212976"/>
            <a:ext cx="4798252" cy="1446550"/>
          </a:xfrm>
          <a:prstGeom prst="rect">
            <a:avLst/>
          </a:prstGeom>
          <a:solidFill>
            <a:srgbClr val="3276C8"/>
          </a:solidFill>
        </p:spPr>
        <p:style>
          <a:lnRef idx="0">
            <a:schemeClr val="accent2"/>
          </a:lnRef>
          <a:fillRef idx="3">
            <a:schemeClr val="accent2"/>
          </a:fillRef>
          <a:effectRef idx="3">
            <a:schemeClr val="accent2"/>
          </a:effectRef>
          <a:fontRef idx="minor">
            <a:schemeClr val="lt1"/>
          </a:fontRef>
        </p:style>
        <p:txBody>
          <a:bodyPr>
            <a:spAutoFit/>
          </a:bodyPr>
          <a:lstStyle/>
          <a:p>
            <a:pPr indent="273050" algn="just">
              <a:buFont typeface="Wingdings" pitchFamily="2" charset="2"/>
              <a:buChar char="§"/>
              <a:defRPr/>
            </a:pPr>
            <a:r>
              <a:rPr lang="fr-FR" sz="2200" dirty="0">
                <a:latin typeface="Arial" panose="020B0604020202020204" pitchFamily="34" charset="0"/>
                <a:cs typeface="Arial" panose="020B0604020202020204" pitchFamily="34" charset="0"/>
              </a:rPr>
              <a:t>Tanger-ville</a:t>
            </a:r>
            <a:endParaRPr lang="ar-MA" sz="2200" dirty="0">
              <a:latin typeface="Arial" panose="020B0604020202020204" pitchFamily="34" charset="0"/>
              <a:cs typeface="Arial" panose="020B0604020202020204" pitchFamily="34" charset="0"/>
            </a:endParaRPr>
          </a:p>
          <a:p>
            <a:pPr indent="273050" algn="just">
              <a:buFont typeface="Wingdings" pitchFamily="2" charset="2"/>
              <a:buChar char="§"/>
              <a:defRPr/>
            </a:pPr>
            <a:r>
              <a:rPr lang="fr-FR" sz="2200" dirty="0" err="1">
                <a:latin typeface="Arial" panose="020B0604020202020204" pitchFamily="34" charset="0"/>
                <a:cs typeface="Arial" panose="020B0604020202020204" pitchFamily="34" charset="0"/>
              </a:rPr>
              <a:t>Kénitra</a:t>
            </a:r>
            <a:r>
              <a:rPr lang="fr-FR" sz="2200" dirty="0">
                <a:latin typeface="Arial" panose="020B0604020202020204" pitchFamily="34" charset="0"/>
                <a:cs typeface="Arial" panose="020B0604020202020204" pitchFamily="34" charset="0"/>
              </a:rPr>
              <a:t>-ville</a:t>
            </a:r>
            <a:endParaRPr lang="ar-MA" sz="2200" b="1" dirty="0">
              <a:solidFill>
                <a:schemeClr val="bg1"/>
              </a:solidFill>
              <a:latin typeface="Arial" panose="020B0604020202020204" pitchFamily="34" charset="0"/>
              <a:cs typeface="Arial" panose="020B0604020202020204" pitchFamily="34" charset="0"/>
            </a:endParaRPr>
          </a:p>
          <a:p>
            <a:pPr indent="273050" algn="just">
              <a:buFont typeface="Wingdings" pitchFamily="2" charset="2"/>
              <a:buChar char="§"/>
              <a:defRPr/>
            </a:pPr>
            <a:r>
              <a:rPr lang="fr-FR" sz="2200" dirty="0">
                <a:latin typeface="Arial" panose="020B0604020202020204" pitchFamily="34" charset="0"/>
                <a:cs typeface="Arial" panose="020B0604020202020204" pitchFamily="34" charset="0"/>
              </a:rPr>
              <a:t>Casablanca</a:t>
            </a:r>
            <a:endParaRPr lang="ar-MA" sz="2200" dirty="0">
              <a:latin typeface="Arial" panose="020B0604020202020204" pitchFamily="34" charset="0"/>
              <a:cs typeface="Arial" panose="020B0604020202020204" pitchFamily="34" charset="0"/>
            </a:endParaRPr>
          </a:p>
          <a:p>
            <a:pPr indent="273050" algn="just">
              <a:buFont typeface="Wingdings" pitchFamily="2" charset="2"/>
              <a:buChar char="§"/>
              <a:defRPr/>
            </a:pPr>
            <a:r>
              <a:rPr lang="fr-FR" sz="2200" dirty="0">
                <a:latin typeface="Arial" panose="020B0604020202020204" pitchFamily="34" charset="0"/>
                <a:cs typeface="Arial" panose="020B0604020202020204" pitchFamily="34" charset="0"/>
              </a:rPr>
              <a:t>Safi-ville</a:t>
            </a:r>
            <a:endParaRPr lang="ar-MA" sz="2200" dirty="0">
              <a:latin typeface="Arial" panose="020B0604020202020204" pitchFamily="34" charset="0"/>
              <a:cs typeface="Arial" panose="020B0604020202020204" pitchFamily="34" charset="0"/>
            </a:endParaRPr>
          </a:p>
        </p:txBody>
      </p:sp>
      <p:sp>
        <p:nvSpPr>
          <p:cNvPr id="9" name="Rectangle 8"/>
          <p:cNvSpPr/>
          <p:nvPr/>
        </p:nvSpPr>
        <p:spPr>
          <a:xfrm>
            <a:off x="6949949" y="1542224"/>
            <a:ext cx="2605562" cy="1080000"/>
          </a:xfrm>
          <a:prstGeom prst="rect">
            <a:avLst/>
          </a:prstGeom>
          <a:solidFill>
            <a:srgbClr val="3276C8"/>
          </a:solidFill>
        </p:spPr>
        <p:style>
          <a:lnRef idx="0">
            <a:schemeClr val="accent2"/>
          </a:lnRef>
          <a:fillRef idx="3">
            <a:schemeClr val="accent2"/>
          </a:fillRef>
          <a:effectRef idx="3">
            <a:schemeClr val="accent2"/>
          </a:effectRef>
          <a:fontRef idx="minor">
            <a:schemeClr val="lt1"/>
          </a:fontRef>
        </p:style>
        <p:txBody>
          <a:bodyPr anchor="ctr"/>
          <a:lstStyle/>
          <a:p>
            <a:pPr algn="ctr" rtl="1">
              <a:defRPr/>
            </a:pPr>
            <a:r>
              <a:rPr lang="fr-FR" sz="2200" b="1" dirty="0">
                <a:solidFill>
                  <a:schemeClr val="bg1"/>
                </a:solidFill>
                <a:latin typeface="Arial" panose="020B0604020202020204" pitchFamily="34" charset="0"/>
                <a:cs typeface="Arial" panose="020B0604020202020204" pitchFamily="34" charset="0"/>
              </a:rPr>
              <a:t>Grandes extensions</a:t>
            </a:r>
            <a:endParaRPr lang="ar-MA" sz="2200" dirty="0">
              <a:solidFill>
                <a:schemeClr val="bg1"/>
              </a:solidFill>
              <a:latin typeface="Arial" panose="020B0604020202020204" pitchFamily="34" charset="0"/>
              <a:cs typeface="Arial" panose="020B0604020202020204" pitchFamily="34" charset="0"/>
            </a:endParaRPr>
          </a:p>
        </p:txBody>
      </p:sp>
      <p:sp>
        <p:nvSpPr>
          <p:cNvPr id="10" name="ZoneTexte 9"/>
          <p:cNvSpPr txBox="1"/>
          <p:nvPr/>
        </p:nvSpPr>
        <p:spPr>
          <a:xfrm>
            <a:off x="1006051" y="1196752"/>
            <a:ext cx="4798252" cy="1785104"/>
          </a:xfrm>
          <a:prstGeom prst="rect">
            <a:avLst/>
          </a:prstGeom>
          <a:solidFill>
            <a:srgbClr val="3276C8"/>
          </a:solidFill>
        </p:spPr>
        <p:style>
          <a:lnRef idx="0">
            <a:schemeClr val="accent2"/>
          </a:lnRef>
          <a:fillRef idx="3">
            <a:schemeClr val="accent2"/>
          </a:fillRef>
          <a:effectRef idx="3">
            <a:schemeClr val="accent2"/>
          </a:effectRef>
          <a:fontRef idx="minor">
            <a:schemeClr val="lt1"/>
          </a:fontRef>
        </p:style>
        <p:txBody>
          <a:bodyPr>
            <a:spAutoFit/>
          </a:bodyPr>
          <a:lstStyle/>
          <a:p>
            <a:pPr indent="273050" algn="just">
              <a:buFont typeface="Wingdings" pitchFamily="2" charset="2"/>
              <a:buChar char="§"/>
              <a:defRPr/>
            </a:pPr>
            <a:r>
              <a:rPr lang="fr-FR" sz="2200" dirty="0">
                <a:latin typeface="Arial" panose="020B0604020202020204" pitchFamily="34" charset="0"/>
                <a:cs typeface="Arial" panose="020B0604020202020204" pitchFamily="34" charset="0"/>
              </a:rPr>
              <a:t>Port de Mohammedia</a:t>
            </a:r>
            <a:endParaRPr lang="ar-MA" sz="2200" dirty="0">
              <a:latin typeface="Arial" panose="020B0604020202020204" pitchFamily="34" charset="0"/>
              <a:cs typeface="Arial" panose="020B0604020202020204" pitchFamily="34" charset="0"/>
            </a:endParaRPr>
          </a:p>
          <a:p>
            <a:pPr indent="273050" algn="just">
              <a:buFont typeface="Wingdings" pitchFamily="2" charset="2"/>
              <a:buChar char="§"/>
              <a:defRPr/>
            </a:pPr>
            <a:r>
              <a:rPr lang="fr-FR" sz="2200" dirty="0">
                <a:latin typeface="Arial" panose="020B0604020202020204" pitchFamily="34" charset="0"/>
                <a:cs typeface="Arial" panose="020B0604020202020204" pitchFamily="34" charset="0"/>
              </a:rPr>
              <a:t>Port de Casablanca</a:t>
            </a:r>
            <a:endParaRPr lang="ar-MA" sz="2200" dirty="0">
              <a:latin typeface="Arial" panose="020B0604020202020204" pitchFamily="34" charset="0"/>
              <a:cs typeface="Arial" panose="020B0604020202020204" pitchFamily="34" charset="0"/>
            </a:endParaRPr>
          </a:p>
          <a:p>
            <a:pPr indent="273050" algn="just">
              <a:buFont typeface="Wingdings" pitchFamily="2" charset="2"/>
              <a:buChar char="§"/>
              <a:defRPr/>
            </a:pPr>
            <a:r>
              <a:rPr lang="fr-FR" sz="2200" dirty="0">
                <a:latin typeface="Arial" panose="020B0604020202020204" pitchFamily="34" charset="0"/>
                <a:cs typeface="Arial" panose="020B0604020202020204" pitchFamily="34" charset="0"/>
              </a:rPr>
              <a:t>Port de </a:t>
            </a:r>
            <a:r>
              <a:rPr lang="fr-FR" sz="2200" dirty="0" err="1">
                <a:latin typeface="Arial" panose="020B0604020202020204" pitchFamily="34" charset="0"/>
                <a:cs typeface="Arial" panose="020B0604020202020204" pitchFamily="34" charset="0"/>
              </a:rPr>
              <a:t>Jorf</a:t>
            </a:r>
            <a:r>
              <a:rPr lang="fr-FR" sz="2200" dirty="0">
                <a:latin typeface="Arial" panose="020B0604020202020204" pitchFamily="34" charset="0"/>
                <a:cs typeface="Arial" panose="020B0604020202020204" pitchFamily="34" charset="0"/>
              </a:rPr>
              <a:t> Lasfar</a:t>
            </a:r>
            <a:endParaRPr lang="ar-MA" sz="2200" dirty="0">
              <a:latin typeface="Arial" panose="020B0604020202020204" pitchFamily="34" charset="0"/>
              <a:cs typeface="Arial" panose="020B0604020202020204" pitchFamily="34" charset="0"/>
            </a:endParaRPr>
          </a:p>
          <a:p>
            <a:pPr indent="273050" algn="just">
              <a:buFont typeface="Wingdings" pitchFamily="2" charset="2"/>
              <a:buChar char="§"/>
              <a:defRPr/>
            </a:pPr>
            <a:r>
              <a:rPr lang="fr-FR" sz="2200" dirty="0">
                <a:latin typeface="Arial" panose="020B0604020202020204" pitchFamily="34" charset="0"/>
                <a:cs typeface="Arial" panose="020B0604020202020204" pitchFamily="34" charset="0"/>
              </a:rPr>
              <a:t>Port d’Agadir</a:t>
            </a:r>
            <a:endParaRPr lang="ar-MA" sz="2200" dirty="0">
              <a:latin typeface="Arial" panose="020B0604020202020204" pitchFamily="34" charset="0"/>
              <a:cs typeface="Arial" panose="020B0604020202020204" pitchFamily="34" charset="0"/>
            </a:endParaRPr>
          </a:p>
          <a:p>
            <a:pPr indent="273050" algn="just">
              <a:buFont typeface="Wingdings" pitchFamily="2" charset="2"/>
              <a:buChar char="§"/>
              <a:defRPr/>
            </a:pPr>
            <a:r>
              <a:rPr lang="fr-FR" sz="2200" dirty="0">
                <a:latin typeface="Arial" panose="020B0604020202020204" pitchFamily="34" charset="0"/>
                <a:cs typeface="Arial" panose="020B0604020202020204" pitchFamily="34" charset="0"/>
              </a:rPr>
              <a:t>Port de Tarfaya</a:t>
            </a:r>
            <a:endParaRPr lang="ar-MA" sz="2200" dirty="0">
              <a:latin typeface="Arial" panose="020B0604020202020204" pitchFamily="34" charset="0"/>
              <a:cs typeface="Arial" panose="020B0604020202020204" pitchFamily="34" charset="0"/>
            </a:endParaRPr>
          </a:p>
        </p:txBody>
      </p:sp>
      <p:sp>
        <p:nvSpPr>
          <p:cNvPr id="11" name="Flèche gauche 10"/>
          <p:cNvSpPr/>
          <p:nvPr/>
        </p:nvSpPr>
        <p:spPr>
          <a:xfrm>
            <a:off x="6113868" y="5523502"/>
            <a:ext cx="541738" cy="500066"/>
          </a:xfrm>
          <a:prstGeom prst="leftArrow">
            <a:avLst/>
          </a:prstGeom>
          <a:solidFill>
            <a:srgbClr val="3276C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Flèche gauche 11"/>
          <p:cNvSpPr/>
          <p:nvPr/>
        </p:nvSpPr>
        <p:spPr>
          <a:xfrm>
            <a:off x="6113868" y="3651294"/>
            <a:ext cx="541738" cy="500066"/>
          </a:xfrm>
          <a:prstGeom prst="leftArrow">
            <a:avLst/>
          </a:prstGeom>
          <a:solidFill>
            <a:srgbClr val="3276C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Flèche gauche 12"/>
          <p:cNvSpPr/>
          <p:nvPr/>
        </p:nvSpPr>
        <p:spPr>
          <a:xfrm>
            <a:off x="6113868" y="1827976"/>
            <a:ext cx="541738" cy="500066"/>
          </a:xfrm>
          <a:prstGeom prst="leftArrow">
            <a:avLst/>
          </a:prstGeom>
          <a:solidFill>
            <a:srgbClr val="3276C8"/>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Rectangle 2"/>
          <p:cNvSpPr txBox="1">
            <a:spLocks noChangeArrowheads="1"/>
          </p:cNvSpPr>
          <p:nvPr/>
        </p:nvSpPr>
        <p:spPr>
          <a:xfrm>
            <a:off x="200472" y="843257"/>
            <a:ext cx="8997950" cy="388938"/>
          </a:xfrm>
          <a:prstGeom prst="rect">
            <a:avLst/>
          </a:prstGeom>
        </p:spPr>
        <p:txBody>
          <a:bodyPr/>
          <a:lstStyle>
            <a:lvl1pPr algn="l" rtl="0" eaLnBrk="0" fontAlgn="base" hangingPunct="0">
              <a:spcBef>
                <a:spcPct val="0"/>
              </a:spcBef>
              <a:spcAft>
                <a:spcPct val="0"/>
              </a:spcAft>
              <a:defRPr sz="2000" b="1">
                <a:solidFill>
                  <a:srgbClr val="333399"/>
                </a:solidFill>
                <a:latin typeface="+mj-lt"/>
                <a:ea typeface="+mj-ea"/>
                <a:cs typeface="+mj-cs"/>
              </a:defRPr>
            </a:lvl1pPr>
            <a:lvl2pPr algn="l" rtl="0" eaLnBrk="0" fontAlgn="base" hangingPunct="0">
              <a:spcBef>
                <a:spcPct val="0"/>
              </a:spcBef>
              <a:spcAft>
                <a:spcPct val="0"/>
              </a:spcAft>
              <a:defRPr sz="2000" b="1">
                <a:solidFill>
                  <a:srgbClr val="333399"/>
                </a:solidFill>
                <a:latin typeface="Futura Condensed" charset="0"/>
              </a:defRPr>
            </a:lvl2pPr>
            <a:lvl3pPr algn="l" rtl="0" eaLnBrk="0" fontAlgn="base" hangingPunct="0">
              <a:spcBef>
                <a:spcPct val="0"/>
              </a:spcBef>
              <a:spcAft>
                <a:spcPct val="0"/>
              </a:spcAft>
              <a:defRPr sz="2000" b="1">
                <a:solidFill>
                  <a:srgbClr val="333399"/>
                </a:solidFill>
                <a:latin typeface="Futura Condensed" charset="0"/>
              </a:defRPr>
            </a:lvl3pPr>
            <a:lvl4pPr algn="l" rtl="0" eaLnBrk="0" fontAlgn="base" hangingPunct="0">
              <a:spcBef>
                <a:spcPct val="0"/>
              </a:spcBef>
              <a:spcAft>
                <a:spcPct val="0"/>
              </a:spcAft>
              <a:defRPr sz="2000" b="1">
                <a:solidFill>
                  <a:srgbClr val="333399"/>
                </a:solidFill>
                <a:latin typeface="Futura Condensed" charset="0"/>
              </a:defRPr>
            </a:lvl4pPr>
            <a:lvl5pPr algn="l" rtl="0" eaLnBrk="0" fontAlgn="base" hangingPunct="0">
              <a:spcBef>
                <a:spcPct val="0"/>
              </a:spcBef>
              <a:spcAft>
                <a:spcPct val="0"/>
              </a:spcAft>
              <a:defRPr sz="2000" b="1">
                <a:solidFill>
                  <a:srgbClr val="333399"/>
                </a:solidFill>
                <a:latin typeface="Futura Condensed" charset="0"/>
              </a:defRPr>
            </a:lvl5pPr>
            <a:lvl6pPr marL="457200" algn="l" rtl="0" fontAlgn="base">
              <a:spcBef>
                <a:spcPct val="0"/>
              </a:spcBef>
              <a:spcAft>
                <a:spcPct val="0"/>
              </a:spcAft>
              <a:defRPr sz="2000" b="1">
                <a:solidFill>
                  <a:srgbClr val="333399"/>
                </a:solidFill>
                <a:latin typeface="Futura Condensed" charset="0"/>
              </a:defRPr>
            </a:lvl6pPr>
            <a:lvl7pPr marL="914400" algn="l" rtl="0" fontAlgn="base">
              <a:spcBef>
                <a:spcPct val="0"/>
              </a:spcBef>
              <a:spcAft>
                <a:spcPct val="0"/>
              </a:spcAft>
              <a:defRPr sz="2000" b="1">
                <a:solidFill>
                  <a:srgbClr val="333399"/>
                </a:solidFill>
                <a:latin typeface="Futura Condensed" charset="0"/>
              </a:defRPr>
            </a:lvl7pPr>
            <a:lvl8pPr marL="1371600" algn="l" rtl="0" fontAlgn="base">
              <a:spcBef>
                <a:spcPct val="0"/>
              </a:spcBef>
              <a:spcAft>
                <a:spcPct val="0"/>
              </a:spcAft>
              <a:defRPr sz="2000" b="1">
                <a:solidFill>
                  <a:srgbClr val="333399"/>
                </a:solidFill>
                <a:latin typeface="Futura Condensed" charset="0"/>
              </a:defRPr>
            </a:lvl8pPr>
            <a:lvl9pPr marL="1828800" algn="l" rtl="0" fontAlgn="base">
              <a:spcBef>
                <a:spcPct val="0"/>
              </a:spcBef>
              <a:spcAft>
                <a:spcPct val="0"/>
              </a:spcAft>
              <a:defRPr sz="2000" b="1">
                <a:solidFill>
                  <a:srgbClr val="333399"/>
                </a:solidFill>
                <a:latin typeface="Futura Condensed" charset="0"/>
              </a:defRPr>
            </a:lvl9pPr>
          </a:lstStyle>
          <a:p>
            <a:pPr eaLnBrk="1" hangingPunct="1">
              <a:defRPr/>
            </a:pPr>
            <a:r>
              <a:rPr lang="fr-FR" sz="1800" kern="0" dirty="0" smtClean="0">
                <a:solidFill>
                  <a:srgbClr val="0084B6"/>
                </a:solidFill>
                <a:latin typeface="Arial" pitchFamily="34" charset="0"/>
                <a:cs typeface="Arial" pitchFamily="34" charset="0"/>
              </a:rPr>
              <a:t>AXES STRATEGIQUES</a:t>
            </a:r>
          </a:p>
        </p:txBody>
      </p:sp>
    </p:spTree>
    <p:extLst>
      <p:ext uri="{BB962C8B-B14F-4D97-AF65-F5344CB8AC3E}">
        <p14:creationId xmlns:p14="http://schemas.microsoft.com/office/powerpoint/2010/main" val="312770374"/>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4568" y="1757631"/>
            <a:ext cx="7992888" cy="2855644"/>
          </a:xfrm>
          <a:prstGeom prst="rect">
            <a:avLst/>
          </a:prstGeom>
          <a:solidFill>
            <a:schemeClr val="accent3">
              <a:lumMod val="85000"/>
            </a:schemeClr>
          </a:solidFill>
          <a:ln>
            <a:headEnd/>
            <a:tailEnd/>
          </a:ln>
        </p:spPr>
        <p:style>
          <a:lnRef idx="0">
            <a:schemeClr val="accent6"/>
          </a:lnRef>
          <a:fillRef idx="3">
            <a:schemeClr val="accent6"/>
          </a:fillRef>
          <a:effectRef idx="3">
            <a:schemeClr val="accent6"/>
          </a:effectRef>
          <a:fontRef idx="minor">
            <a:schemeClr val="lt1"/>
          </a:fontRef>
        </p:style>
        <p:txBody>
          <a:bodyPr lIns="72462" tIns="72462" rIns="72462" bIns="72462"/>
          <a:lstStyle/>
          <a:p>
            <a:pPr marL="427903" marR="0" lvl="0" indent="-263776" algn="l" defTabSz="914400" rtl="0" eaLnBrk="1" fontAlgn="base" latinLnBrk="0" hangingPunct="1">
              <a:lnSpc>
                <a:spcPct val="100000"/>
              </a:lnSpc>
              <a:spcBef>
                <a:spcPct val="0"/>
              </a:spcBef>
              <a:spcAft>
                <a:spcPct val="0"/>
              </a:spcAft>
              <a:buClrTx/>
              <a:buSzTx/>
              <a:buFont typeface="Wingdings" panose="05000000000000000000" pitchFamily="2" charset="2"/>
              <a:buChar char="F"/>
              <a:tabLst/>
              <a:defRPr/>
            </a:pPr>
            <a:r>
              <a:rPr kumimoji="0" lang="fr-FR" sz="1477" b="1" i="0" u="none" strike="noStrike" kern="1200" cap="none" spc="0" normalizeH="0" baseline="0" noProof="0" dirty="0">
                <a:ln>
                  <a:noFill/>
                </a:ln>
                <a:solidFill>
                  <a:srgbClr val="2D2D87"/>
                </a:solidFill>
                <a:effectLst/>
                <a:uLnTx/>
                <a:uFillTx/>
                <a:latin typeface="Calibri" pitchFamily="34" charset="0"/>
                <a:ea typeface="+mn-ea"/>
                <a:cs typeface="+mn-cs"/>
                <a:sym typeface="Wingdings" pitchFamily="2" charset="2"/>
              </a:rPr>
              <a:t>Ob</a:t>
            </a:r>
            <a:r>
              <a:rPr kumimoji="0" lang="fr-FR" sz="1477" b="1" i="0" u="none" strike="noStrike" kern="1200" cap="none" spc="0" normalizeH="0" baseline="0" noProof="0" dirty="0">
                <a:ln>
                  <a:noFill/>
                </a:ln>
                <a:solidFill>
                  <a:srgbClr val="2D2D87"/>
                </a:solidFill>
                <a:effectLst/>
                <a:uLnTx/>
                <a:uFillTx/>
                <a:latin typeface="Calibri" pitchFamily="34" charset="0"/>
                <a:ea typeface="+mn-ea"/>
                <a:cs typeface="+mn-cs"/>
              </a:rPr>
              <a:t>jectifs :</a:t>
            </a:r>
          </a:p>
          <a:p>
            <a:pPr marL="586169" marR="0" lvl="1" indent="-164127"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fr-FR" sz="1477" b="1" i="0" u="none" strike="noStrike" kern="1200" cap="none" spc="0" normalizeH="0" baseline="0" noProof="0" dirty="0">
                <a:ln>
                  <a:noFill/>
                </a:ln>
                <a:solidFill>
                  <a:srgbClr val="2D2D87"/>
                </a:solidFill>
                <a:effectLst/>
                <a:uLnTx/>
                <a:uFillTx/>
                <a:latin typeface="Calibri" pitchFamily="34" charset="0"/>
                <a:ea typeface="+mn-ea"/>
                <a:cs typeface="+mn-cs"/>
              </a:rPr>
              <a:t>amélioration du fonctionnement du port et sa focalisation sur les fonctions de manutention portuaire </a:t>
            </a:r>
            <a:r>
              <a:rPr kumimoji="0" lang="fr-FR" sz="1477" b="1" i="0" u="none" strike="noStrike" kern="1200" cap="none" spc="0" normalizeH="0" baseline="0" noProof="0" dirty="0" smtClean="0">
                <a:ln>
                  <a:noFill/>
                </a:ln>
                <a:solidFill>
                  <a:srgbClr val="2D2D87"/>
                </a:solidFill>
                <a:effectLst/>
                <a:uLnTx/>
                <a:uFillTx/>
                <a:latin typeface="Calibri" pitchFamily="34" charset="0"/>
                <a:ea typeface="+mn-ea"/>
                <a:cs typeface="+mn-cs"/>
              </a:rPr>
              <a:t>;</a:t>
            </a:r>
            <a:endParaRPr kumimoji="0" lang="fr-FR" sz="1477" b="1" i="0" u="none" strike="noStrike" kern="1200" cap="none" spc="0" normalizeH="0" baseline="0" noProof="0" dirty="0">
              <a:ln>
                <a:noFill/>
              </a:ln>
              <a:solidFill>
                <a:srgbClr val="2D2D87"/>
              </a:solidFill>
              <a:effectLst/>
              <a:uLnTx/>
              <a:uFillTx/>
              <a:latin typeface="Calibri" pitchFamily="34" charset="0"/>
              <a:ea typeface="+mn-ea"/>
              <a:cs typeface="+mn-cs"/>
            </a:endParaRPr>
          </a:p>
          <a:p>
            <a:pPr marL="586169" marR="0" lvl="1" indent="-164127"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fr-FR" sz="1477" b="1" i="0" u="none" strike="noStrike" kern="1200" cap="none" spc="0" normalizeH="0" baseline="0" noProof="0" dirty="0">
                <a:ln>
                  <a:noFill/>
                </a:ln>
                <a:solidFill>
                  <a:srgbClr val="2D2D87"/>
                </a:solidFill>
                <a:effectLst/>
                <a:uLnTx/>
                <a:uFillTx/>
                <a:latin typeface="Calibri" pitchFamily="34" charset="0"/>
                <a:ea typeface="+mn-ea"/>
                <a:cs typeface="+mn-cs"/>
              </a:rPr>
              <a:t>relocalisation des services logistiques au niveau du réseau des plateformes logistiques du Grand Casablanca, notamment la ZLMF de Zenata.</a:t>
            </a:r>
          </a:p>
          <a:p>
            <a:pPr marL="164127" marR="0" lvl="0" indent="0" algn="l" defTabSz="914400" rtl="0" eaLnBrk="1" fontAlgn="base" latinLnBrk="0" hangingPunct="1">
              <a:lnSpc>
                <a:spcPct val="100000"/>
              </a:lnSpc>
              <a:spcBef>
                <a:spcPct val="0"/>
              </a:spcBef>
              <a:spcAft>
                <a:spcPct val="0"/>
              </a:spcAft>
              <a:buClrTx/>
              <a:buSzTx/>
              <a:buFontTx/>
              <a:buNone/>
              <a:tabLst/>
              <a:defRPr/>
            </a:pPr>
            <a:endParaRPr kumimoji="0" lang="fr-FR" sz="1292" b="1" i="0" u="none" strike="noStrike" kern="1200" cap="none" spc="0" normalizeH="0" baseline="0" noProof="0" dirty="0">
              <a:ln>
                <a:noFill/>
              </a:ln>
              <a:solidFill>
                <a:srgbClr val="2D2D87"/>
              </a:solidFill>
              <a:effectLst/>
              <a:uLnTx/>
              <a:uFillTx/>
              <a:latin typeface="Calibri" pitchFamily="34" charset="0"/>
              <a:ea typeface="+mn-ea"/>
              <a:cs typeface="+mn-cs"/>
            </a:endParaRPr>
          </a:p>
          <a:p>
            <a:pPr marL="427903" marR="0" lvl="0" indent="-263776" algn="l" defTabSz="914400" rtl="0" eaLnBrk="1" fontAlgn="base" latinLnBrk="0" hangingPunct="1">
              <a:lnSpc>
                <a:spcPct val="100000"/>
              </a:lnSpc>
              <a:spcBef>
                <a:spcPct val="0"/>
              </a:spcBef>
              <a:spcAft>
                <a:spcPct val="0"/>
              </a:spcAft>
              <a:buClrTx/>
              <a:buSzTx/>
              <a:buFont typeface="Wingdings" panose="05000000000000000000" pitchFamily="2" charset="2"/>
              <a:buChar char="F"/>
              <a:tabLst/>
              <a:defRPr/>
            </a:pPr>
            <a:r>
              <a:rPr kumimoji="0" lang="fr-FR" sz="1477" b="1" i="0" u="none" strike="noStrike" kern="1200" cap="none" spc="0" normalizeH="0" baseline="0" noProof="0" dirty="0">
                <a:ln>
                  <a:noFill/>
                </a:ln>
                <a:solidFill>
                  <a:srgbClr val="2D2D87"/>
                </a:solidFill>
                <a:effectLst/>
                <a:uLnTx/>
                <a:uFillTx/>
                <a:latin typeface="Calibri" pitchFamily="34" charset="0"/>
                <a:ea typeface="+mn-ea"/>
                <a:cs typeface="+mn-cs"/>
              </a:rPr>
              <a:t>Principe :</a:t>
            </a:r>
          </a:p>
          <a:p>
            <a:pPr marL="586169" marR="0" lvl="1" indent="-164127"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fr-FR" sz="1292" b="1" i="0" u="none" strike="noStrike" kern="1200" cap="none" spc="0" normalizeH="0" baseline="0" noProof="0" dirty="0">
                <a:ln>
                  <a:noFill/>
                </a:ln>
                <a:solidFill>
                  <a:srgbClr val="2D2D87"/>
                </a:solidFill>
                <a:effectLst/>
                <a:uLnTx/>
                <a:uFillTx/>
                <a:latin typeface="Calibri" pitchFamily="34" charset="0"/>
                <a:ea typeface="+mn-ea"/>
                <a:cs typeface="+mn-cs"/>
              </a:rPr>
              <a:t> </a:t>
            </a:r>
            <a:r>
              <a:rPr kumimoji="0" lang="fr-FR" sz="1477" b="1" i="0" u="none" strike="noStrike" kern="1200" cap="none" spc="0" normalizeH="0" baseline="0" noProof="0" dirty="0">
                <a:ln>
                  <a:noFill/>
                </a:ln>
                <a:solidFill>
                  <a:srgbClr val="2D2D87"/>
                </a:solidFill>
                <a:effectLst/>
                <a:uLnTx/>
                <a:uFillTx/>
                <a:latin typeface="Calibri" pitchFamily="34" charset="0"/>
                <a:ea typeface="+mn-ea"/>
                <a:cs typeface="+mn-cs"/>
              </a:rPr>
              <a:t>repose sur la réalisation d’une connexion routière et ferroviaire de haute capacité entre le port de Casablanca et la plateforme de la ville nouvelle de </a:t>
            </a:r>
            <a:r>
              <a:rPr kumimoji="0" lang="fr-FR" sz="1477" b="1" i="0" u="none" strike="noStrike" kern="1200" cap="none" spc="0" normalizeH="0" baseline="0" noProof="0" dirty="0" smtClean="0">
                <a:ln>
                  <a:noFill/>
                </a:ln>
                <a:solidFill>
                  <a:srgbClr val="2D2D87"/>
                </a:solidFill>
                <a:effectLst/>
                <a:uLnTx/>
                <a:uFillTx/>
                <a:latin typeface="Calibri" pitchFamily="34" charset="0"/>
                <a:ea typeface="+mn-ea"/>
                <a:cs typeface="+mn-cs"/>
              </a:rPr>
              <a:t>Zenata, </a:t>
            </a:r>
            <a:r>
              <a:rPr kumimoji="0" lang="fr-FR" sz="1477" b="1" i="0" u="none" strike="noStrike" kern="1200" cap="none" spc="0" normalizeH="0" baseline="0" noProof="0" dirty="0">
                <a:ln>
                  <a:noFill/>
                </a:ln>
                <a:solidFill>
                  <a:srgbClr val="2D2D87"/>
                </a:solidFill>
                <a:effectLst/>
                <a:uLnTx/>
                <a:uFillTx/>
                <a:latin typeface="Calibri" pitchFamily="34" charset="0"/>
                <a:ea typeface="+mn-ea"/>
                <a:cs typeface="+mn-cs"/>
              </a:rPr>
              <a:t>permettant la fluidification et la massification des flux de marchandises du port vers ladite plateforme conteneurs. </a:t>
            </a:r>
          </a:p>
        </p:txBody>
      </p:sp>
      <p:sp>
        <p:nvSpPr>
          <p:cNvPr id="5" name="ZoneTexte 2"/>
          <p:cNvSpPr txBox="1"/>
          <p:nvPr/>
        </p:nvSpPr>
        <p:spPr>
          <a:xfrm>
            <a:off x="1159756" y="4292600"/>
            <a:ext cx="7112000" cy="320675"/>
          </a:xfrm>
          <a:prstGeom prst="rect">
            <a:avLst/>
          </a:prstGeom>
          <a:noFill/>
        </p:spPr>
        <p:txBody>
          <a:bodyPr>
            <a:spAutoFit/>
          </a:bodyPr>
          <a:lstStyle/>
          <a:p>
            <a:pPr marL="427903" marR="0" lvl="0" indent="-263776" algn="l" defTabSz="914400" rtl="0" eaLnBrk="1" fontAlgn="base" latinLnBrk="0" hangingPunct="1">
              <a:lnSpc>
                <a:spcPct val="100000"/>
              </a:lnSpc>
              <a:spcBef>
                <a:spcPct val="0"/>
              </a:spcBef>
              <a:spcAft>
                <a:spcPct val="0"/>
              </a:spcAft>
              <a:buClrTx/>
              <a:buSzTx/>
              <a:buFont typeface="Wingdings" panose="05000000000000000000" pitchFamily="2" charset="2"/>
              <a:buChar char="F"/>
              <a:tabLst/>
              <a:defRPr/>
            </a:pPr>
            <a:r>
              <a:rPr kumimoji="0" lang="fr-FR" sz="1477" b="1" i="0" u="none" strike="noStrike" kern="1200" cap="none" spc="0" normalizeH="0" baseline="0" noProof="0" dirty="0">
                <a:ln>
                  <a:noFill/>
                </a:ln>
                <a:solidFill>
                  <a:srgbClr val="2D2D87"/>
                </a:solidFill>
                <a:effectLst/>
                <a:uLnTx/>
                <a:uFillTx/>
                <a:latin typeface="Calibri" pitchFamily="34" charset="0"/>
                <a:ea typeface="+mn-ea"/>
                <a:cs typeface="Arial" charset="0"/>
              </a:rPr>
              <a:t>Coût du projet :  </a:t>
            </a:r>
            <a:r>
              <a:rPr kumimoji="0" lang="fr-FR" sz="1477" b="1" i="0" u="none" strike="noStrike" kern="1200" cap="none" spc="0" normalizeH="0" baseline="0" noProof="0" dirty="0" smtClean="0">
                <a:ln>
                  <a:noFill/>
                </a:ln>
                <a:solidFill>
                  <a:srgbClr val="2D2D87"/>
                </a:solidFill>
                <a:effectLst/>
                <a:uLnTx/>
                <a:uFillTx/>
                <a:latin typeface="Calibri" pitchFamily="34" charset="0"/>
                <a:ea typeface="+mn-ea"/>
                <a:cs typeface="Arial" charset="0"/>
              </a:rPr>
              <a:t>930  </a:t>
            </a:r>
            <a:r>
              <a:rPr kumimoji="0" lang="fr-FR" sz="1477" b="1" i="0" u="none" strike="noStrike" kern="1200" cap="none" spc="0" normalizeH="0" baseline="0" noProof="0" dirty="0">
                <a:ln>
                  <a:noFill/>
                </a:ln>
                <a:solidFill>
                  <a:srgbClr val="2D2D87"/>
                </a:solidFill>
                <a:effectLst/>
                <a:uLnTx/>
                <a:uFillTx/>
                <a:latin typeface="Calibri" pitchFamily="34" charset="0"/>
                <a:ea typeface="+mn-ea"/>
                <a:cs typeface="Arial" charset="0"/>
              </a:rPr>
              <a:t>Millions de DHS.</a:t>
            </a:r>
          </a:p>
        </p:txBody>
      </p:sp>
      <p:pic>
        <p:nvPicPr>
          <p:cNvPr id="7" name="Image 10"/>
          <p:cNvPicPr>
            <a:picLocks noChangeAspect="1"/>
          </p:cNvPicPr>
          <p:nvPr/>
        </p:nvPicPr>
        <p:blipFill rotWithShape="1">
          <a:blip r:embed="rId2" cstate="print">
            <a:extLst>
              <a:ext uri="{28A0092B-C50C-407E-A947-70E740481C1C}">
                <a14:useLocalDpi xmlns:a14="http://schemas.microsoft.com/office/drawing/2010/main" val="0"/>
              </a:ext>
            </a:extLst>
          </a:blip>
          <a:srcRect b="-1740"/>
          <a:stretch/>
        </p:blipFill>
        <p:spPr>
          <a:xfrm>
            <a:off x="34061" y="5101505"/>
            <a:ext cx="9871940" cy="1133201"/>
          </a:xfrm>
          <a:prstGeom prst="rect">
            <a:avLst/>
          </a:prstGeom>
          <a:ln>
            <a:noFill/>
          </a:ln>
          <a:effectLst/>
        </p:spPr>
      </p:pic>
      <p:sp>
        <p:nvSpPr>
          <p:cNvPr id="6" name="Rectangle 3"/>
          <p:cNvSpPr>
            <a:spLocks noChangeArrowheads="1"/>
          </p:cNvSpPr>
          <p:nvPr/>
        </p:nvSpPr>
        <p:spPr bwMode="auto">
          <a:xfrm>
            <a:off x="950206" y="1125538"/>
            <a:ext cx="8102074" cy="408623"/>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tabLst>
                <a:tab pos="182563" algn="l"/>
              </a:tabLst>
              <a:defRPr sz="2400">
                <a:solidFill>
                  <a:schemeClr val="tx1"/>
                </a:solidFill>
                <a:latin typeface="Times" panose="02020603050405020304" pitchFamily="18" charset="0"/>
              </a:defRPr>
            </a:lvl1pPr>
            <a:lvl2pPr marL="742950" indent="-285750">
              <a:tabLst>
                <a:tab pos="182563" algn="l"/>
              </a:tabLst>
              <a:defRPr sz="2400">
                <a:solidFill>
                  <a:schemeClr val="tx1"/>
                </a:solidFill>
                <a:latin typeface="Times" panose="02020603050405020304" pitchFamily="18" charset="0"/>
              </a:defRPr>
            </a:lvl2pPr>
            <a:lvl3pPr marL="1143000" indent="-228600">
              <a:tabLst>
                <a:tab pos="182563" algn="l"/>
              </a:tabLst>
              <a:defRPr sz="2400">
                <a:solidFill>
                  <a:schemeClr val="tx1"/>
                </a:solidFill>
                <a:latin typeface="Times" panose="02020603050405020304" pitchFamily="18" charset="0"/>
              </a:defRPr>
            </a:lvl3pPr>
            <a:lvl4pPr marL="1600200" indent="-228600">
              <a:tabLst>
                <a:tab pos="182563" algn="l"/>
              </a:tabLst>
              <a:defRPr sz="2400">
                <a:solidFill>
                  <a:schemeClr val="tx1"/>
                </a:solidFill>
                <a:latin typeface="Times" panose="02020603050405020304" pitchFamily="18" charset="0"/>
              </a:defRPr>
            </a:lvl4pPr>
            <a:lvl5pPr marL="2057400" indent="-228600">
              <a:tabLst>
                <a:tab pos="182563" algn="l"/>
              </a:tabLst>
              <a:defRPr sz="2400">
                <a:solidFill>
                  <a:schemeClr val="tx1"/>
                </a:solidFill>
                <a:latin typeface="Times" panose="02020603050405020304" pitchFamily="18" charset="0"/>
              </a:defRPr>
            </a:lvl5pPr>
            <a:lvl6pPr marL="2514600" indent="-228600" eaLnBrk="0" fontAlgn="base" hangingPunct="0">
              <a:spcBef>
                <a:spcPct val="0"/>
              </a:spcBef>
              <a:spcAft>
                <a:spcPct val="0"/>
              </a:spcAft>
              <a:tabLst>
                <a:tab pos="182563" algn="l"/>
              </a:tabLst>
              <a:defRPr sz="2400">
                <a:solidFill>
                  <a:schemeClr val="tx1"/>
                </a:solidFill>
                <a:latin typeface="Times" panose="02020603050405020304" pitchFamily="18" charset="0"/>
              </a:defRPr>
            </a:lvl6pPr>
            <a:lvl7pPr marL="2971800" indent="-228600" eaLnBrk="0" fontAlgn="base" hangingPunct="0">
              <a:spcBef>
                <a:spcPct val="0"/>
              </a:spcBef>
              <a:spcAft>
                <a:spcPct val="0"/>
              </a:spcAft>
              <a:tabLst>
                <a:tab pos="182563" algn="l"/>
              </a:tabLst>
              <a:defRPr sz="2400">
                <a:solidFill>
                  <a:schemeClr val="tx1"/>
                </a:solidFill>
                <a:latin typeface="Times" panose="02020603050405020304" pitchFamily="18" charset="0"/>
              </a:defRPr>
            </a:lvl7pPr>
            <a:lvl8pPr marL="3429000" indent="-228600" eaLnBrk="0" fontAlgn="base" hangingPunct="0">
              <a:spcBef>
                <a:spcPct val="0"/>
              </a:spcBef>
              <a:spcAft>
                <a:spcPct val="0"/>
              </a:spcAft>
              <a:tabLst>
                <a:tab pos="182563" algn="l"/>
              </a:tabLst>
              <a:defRPr sz="2400">
                <a:solidFill>
                  <a:schemeClr val="tx1"/>
                </a:solidFill>
                <a:latin typeface="Times" panose="02020603050405020304" pitchFamily="18" charset="0"/>
              </a:defRPr>
            </a:lvl8pPr>
            <a:lvl9pPr marL="3886200" indent="-228600" eaLnBrk="0" fontAlgn="base" hangingPunct="0">
              <a:spcBef>
                <a:spcPct val="0"/>
              </a:spcBef>
              <a:spcAft>
                <a:spcPct val="0"/>
              </a:spcAft>
              <a:tabLst>
                <a:tab pos="182563" algn="l"/>
              </a:tabLst>
              <a:defRPr sz="2400">
                <a:solidFill>
                  <a:schemeClr val="tx1"/>
                </a:solidFill>
                <a:latin typeface="Times"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
                <a:srgbClr val="000099"/>
              </a:buClr>
              <a:buSzPct val="90000"/>
              <a:buFontTx/>
              <a:buNone/>
              <a:tabLst>
                <a:tab pos="182563" algn="l"/>
              </a:tabLst>
              <a:defRPr/>
            </a:pPr>
            <a:r>
              <a:rPr kumimoji="0" lang="fr-FR" alt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Amélioration de la connectivité </a:t>
            </a:r>
            <a:r>
              <a:rPr kumimoji="0" lang="fr-FR" altLang="fr-FR" sz="1800" b="1"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terrestre du </a:t>
            </a:r>
            <a:r>
              <a:rPr kumimoji="0" lang="fr-FR" alt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port de Casablanca</a:t>
            </a:r>
          </a:p>
        </p:txBody>
      </p:sp>
      <p:sp>
        <p:nvSpPr>
          <p:cNvPr id="4" name="Rectangle 3"/>
          <p:cNvSpPr>
            <a:spLocks noChangeArrowheads="1"/>
          </p:cNvSpPr>
          <p:nvPr/>
        </p:nvSpPr>
        <p:spPr bwMode="auto">
          <a:xfrm>
            <a:off x="500101" y="4861793"/>
            <a:ext cx="1963737" cy="479425"/>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
                <a:srgbClr val="000099"/>
              </a:buClr>
              <a:buSzPct val="90000"/>
              <a:buFontTx/>
              <a:buNone/>
              <a:tabLst>
                <a:tab pos="168524" algn="l"/>
              </a:tabLst>
              <a:defRPr/>
            </a:pPr>
            <a:r>
              <a:rPr kumimoji="0" lang="fr-FR" sz="1108" b="1" i="0" u="none" strike="noStrike" kern="1200" cap="none" spc="0" normalizeH="0" baseline="0" noProof="0" dirty="0">
                <a:ln>
                  <a:noFill/>
                </a:ln>
                <a:solidFill>
                  <a:srgbClr val="FFFFFF"/>
                </a:solidFill>
                <a:effectLst/>
                <a:uLnTx/>
                <a:uFillTx/>
                <a:latin typeface="Arial" charset="0"/>
                <a:ea typeface="+mn-ea"/>
                <a:cs typeface="Arial" charset="0"/>
              </a:rPr>
              <a:t>Desserte nord du port de Casablanca</a:t>
            </a:r>
          </a:p>
        </p:txBody>
      </p:sp>
    </p:spTree>
    <p:extLst>
      <p:ext uri="{BB962C8B-B14F-4D97-AF65-F5344CB8AC3E}">
        <p14:creationId xmlns:p14="http://schemas.microsoft.com/office/powerpoint/2010/main" val="621850086"/>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12"/>
          <p:cNvSpPr>
            <a:spLocks noChangeArrowheads="1"/>
          </p:cNvSpPr>
          <p:nvPr/>
        </p:nvSpPr>
        <p:spPr bwMode="auto">
          <a:xfrm>
            <a:off x="376238" y="1635125"/>
            <a:ext cx="3656012" cy="331788"/>
          </a:xfrm>
          <a:prstGeom prst="rect">
            <a:avLst/>
          </a:prstGeom>
          <a:noFill/>
          <a:ln w="6350">
            <a:noFill/>
            <a:miter lim="800000"/>
            <a:headEnd/>
            <a:tailEnd/>
          </a:ln>
          <a:effectLst/>
        </p:spPr>
        <p:txBody>
          <a:bodyPr lIns="0" tIns="0" rIns="0" bIns="66462" anchor="b"/>
          <a:lstStyle/>
          <a:p>
            <a:pPr algn="ctr" defTabSz="304776">
              <a:defRPr/>
            </a:pPr>
            <a:r>
              <a:rPr lang="fr-FR" altLang="zh-HK" sz="1385" b="1" dirty="0">
                <a:solidFill>
                  <a:srgbClr val="002395"/>
                </a:solidFill>
                <a:latin typeface="Arial"/>
                <a:ea typeface="新細明體" charset="-120"/>
                <a:cs typeface="Arial" charset="0"/>
              </a:rPr>
              <a:t>Les Objectifs</a:t>
            </a:r>
          </a:p>
        </p:txBody>
      </p:sp>
      <p:cxnSp>
        <p:nvCxnSpPr>
          <p:cNvPr id="4" name="Connecteur droit 5"/>
          <p:cNvCxnSpPr>
            <a:cxnSpLocks noChangeShapeType="1"/>
          </p:cNvCxnSpPr>
          <p:nvPr/>
        </p:nvCxnSpPr>
        <p:spPr bwMode="auto">
          <a:xfrm>
            <a:off x="395288" y="2097088"/>
            <a:ext cx="3778250" cy="1587"/>
          </a:xfrm>
          <a:prstGeom prst="line">
            <a:avLst/>
          </a:prstGeom>
          <a:noFill/>
          <a:ln w="25400" algn="ctr">
            <a:solidFill>
              <a:srgbClr val="002395"/>
            </a:solidFill>
            <a:round/>
            <a:headEnd/>
            <a:tailEnd/>
          </a:ln>
          <a:extLst>
            <a:ext uri="{909E8E84-426E-40DD-AFC4-6F175D3DCCD1}">
              <a14:hiddenFill xmlns:a14="http://schemas.microsoft.com/office/drawing/2010/main">
                <a:noFill/>
              </a14:hiddenFill>
            </a:ext>
          </a:extLst>
        </p:spPr>
      </p:cxnSp>
      <p:sp>
        <p:nvSpPr>
          <p:cNvPr id="5" name="Rectangle 4"/>
          <p:cNvSpPr>
            <a:spLocks noChangeArrowheads="1"/>
          </p:cNvSpPr>
          <p:nvPr>
            <p:custDataLst>
              <p:tags r:id="rId1"/>
            </p:custDataLst>
          </p:nvPr>
        </p:nvSpPr>
        <p:spPr bwMode="blackWhite">
          <a:xfrm>
            <a:off x="395288" y="2124075"/>
            <a:ext cx="3794125" cy="1570038"/>
          </a:xfrm>
          <a:prstGeom prst="rect">
            <a:avLst/>
          </a:prstGeom>
          <a:solidFill>
            <a:srgbClr val="99CCFF">
              <a:alpha val="40000"/>
            </a:srgbClr>
          </a:solidFill>
          <a:ln w="9525" cap="flat" cmpd="sng" algn="ctr">
            <a:noFill/>
            <a:prstDash val="solid"/>
            <a:round/>
            <a:headEnd type="none" w="med" len="med"/>
            <a:tailEnd type="none" w="med" len="med"/>
          </a:ln>
          <a:effectLst/>
        </p:spPr>
        <p:txBody>
          <a:bodyPr lIns="84406" tIns="42203" rIns="84406" bIns="42203"/>
          <a:lstStyle/>
          <a:p>
            <a:pPr marL="583238" lvl="1" algn="just" eaLnBrk="1" hangingPunct="1">
              <a:spcBef>
                <a:spcPts val="554"/>
              </a:spcBef>
              <a:buClr>
                <a:srgbClr val="333399"/>
              </a:buClr>
              <a:buSzPct val="90000"/>
              <a:defRPr/>
            </a:pPr>
            <a:endParaRPr lang="fr-FR" sz="1292" dirty="0">
              <a:solidFill>
                <a:srgbClr val="3366CC"/>
              </a:solidFill>
              <a:latin typeface="Arial" charset="0"/>
              <a:cs typeface="Arial" charset="0"/>
            </a:endParaRPr>
          </a:p>
          <a:p>
            <a:pPr marL="263776" indent="-263776">
              <a:spcBef>
                <a:spcPts val="277"/>
              </a:spcBef>
              <a:buFont typeface="Wingdings" panose="05000000000000000000" pitchFamily="2" charset="2"/>
              <a:buChar char="§"/>
              <a:defRPr/>
            </a:pPr>
            <a:r>
              <a:rPr lang="fr-FR" sz="1385" b="1" dirty="0">
                <a:solidFill>
                  <a:srgbClr val="003399"/>
                </a:solidFill>
                <a:latin typeface="Futura Condensed"/>
                <a:cs typeface="Arial" charset="0"/>
              </a:rPr>
              <a:t>Simplification des procédures du commerce international</a:t>
            </a:r>
          </a:p>
          <a:p>
            <a:pPr marL="263776" indent="-263776">
              <a:spcBef>
                <a:spcPts val="277"/>
              </a:spcBef>
              <a:buFont typeface="Wingdings" panose="05000000000000000000" pitchFamily="2" charset="2"/>
              <a:buChar char="§"/>
              <a:defRPr/>
            </a:pPr>
            <a:r>
              <a:rPr lang="fr-FR" sz="1385" b="1" dirty="0">
                <a:solidFill>
                  <a:srgbClr val="003399"/>
                </a:solidFill>
                <a:latin typeface="Futura Condensed"/>
                <a:cs typeface="Arial" charset="0"/>
              </a:rPr>
              <a:t>Diminution du coût de la logistique par une programmation optimale des escales</a:t>
            </a:r>
          </a:p>
        </p:txBody>
      </p:sp>
      <p:sp>
        <p:nvSpPr>
          <p:cNvPr id="6" name="Triangle isocèle 7"/>
          <p:cNvSpPr/>
          <p:nvPr/>
        </p:nvSpPr>
        <p:spPr bwMode="auto">
          <a:xfrm rot="16200000" flipV="1">
            <a:off x="3510757" y="2770981"/>
            <a:ext cx="1652588" cy="193675"/>
          </a:xfrm>
          <a:prstGeom prst="triangle">
            <a:avLst/>
          </a:prstGeom>
          <a:solidFill>
            <a:srgbClr val="18212C">
              <a:lumMod val="20000"/>
              <a:lumOff val="80000"/>
            </a:srgbClr>
          </a:solidFill>
          <a:ln w="9525" cap="flat" cmpd="sng" algn="ctr">
            <a:noFill/>
            <a:prstDash val="solid"/>
            <a:round/>
            <a:headEnd type="none" w="med" len="med"/>
            <a:tailEnd type="none" w="med" len="med"/>
          </a:ln>
          <a:effectLst/>
        </p:spPr>
        <p:txBody>
          <a:bodyPr wrap="none" lIns="84406" tIns="42203" rIns="84406" bIns="42203" anchor="ctr"/>
          <a:lstStyle/>
          <a:p>
            <a:pPr algn="ctr" defTabSz="845549" eaLnBrk="1" fontAlgn="auto" hangingPunct="1">
              <a:spcBef>
                <a:spcPts val="0"/>
              </a:spcBef>
              <a:spcAft>
                <a:spcPts val="0"/>
              </a:spcAft>
              <a:defRPr/>
            </a:pPr>
            <a:endParaRPr lang="fr-FR" sz="1200" b="1" kern="0" dirty="0">
              <a:solidFill>
                <a:srgbClr val="002395"/>
              </a:solidFill>
              <a:latin typeface="Arial"/>
              <a:cs typeface="Arial" pitchFamily="34" charset="0"/>
            </a:endParaRPr>
          </a:p>
        </p:txBody>
      </p:sp>
      <p:sp>
        <p:nvSpPr>
          <p:cNvPr id="7" name="Rectangle 6"/>
          <p:cNvSpPr/>
          <p:nvPr/>
        </p:nvSpPr>
        <p:spPr>
          <a:xfrm>
            <a:off x="4438650" y="1919288"/>
            <a:ext cx="4337050" cy="1987550"/>
          </a:xfrm>
          <a:prstGeom prst="rect">
            <a:avLst/>
          </a:prstGeom>
        </p:spPr>
        <p:txBody>
          <a:bodyPr>
            <a:spAutoFit/>
          </a:bodyPr>
          <a:lstStyle/>
          <a:p>
            <a:pPr marL="416180" lvl="1" indent="-247657" algn="just" eaLnBrk="1" hangingPunct="1">
              <a:spcBef>
                <a:spcPts val="554"/>
              </a:spcBef>
              <a:buClr>
                <a:srgbClr val="333399"/>
              </a:buClr>
              <a:buSzPct val="90000"/>
              <a:buFont typeface="Wingdings" pitchFamily="2" charset="2"/>
              <a:buChar char="Ü"/>
              <a:defRPr/>
            </a:pPr>
            <a:r>
              <a:rPr lang="fr-FR" sz="1477" b="1" dirty="0">
                <a:solidFill>
                  <a:srgbClr val="333399"/>
                </a:solidFill>
                <a:latin typeface="Arial" panose="020B0604020202020204" pitchFamily="34" charset="0"/>
                <a:cs typeface="Arial" pitchFamily="34" charset="0"/>
              </a:rPr>
              <a:t>Mise en place d’une plate-forme d’échanges de données  portuaires par informatique entre les membres de la communauté portuaire, </a:t>
            </a:r>
          </a:p>
          <a:p>
            <a:pPr marL="416180" lvl="1" indent="-247657" algn="just" eaLnBrk="1" hangingPunct="1">
              <a:spcBef>
                <a:spcPts val="554"/>
              </a:spcBef>
              <a:buClr>
                <a:srgbClr val="333399"/>
              </a:buClr>
              <a:buSzPct val="90000"/>
              <a:buFont typeface="Wingdings" pitchFamily="2" charset="2"/>
              <a:buChar char="Ü"/>
              <a:defRPr/>
            </a:pPr>
            <a:r>
              <a:rPr lang="fr-FR" sz="1477" b="1" dirty="0">
                <a:solidFill>
                  <a:srgbClr val="333399"/>
                </a:solidFill>
                <a:latin typeface="Arial" panose="020B0604020202020204" pitchFamily="34" charset="0"/>
                <a:cs typeface="Arial" pitchFamily="34" charset="0"/>
              </a:rPr>
              <a:t>Ouverture de la plate forme aux autres intervenants dans le processus du commerce extérieur (banques, Ministères, </a:t>
            </a:r>
            <a:r>
              <a:rPr lang="fr-FR" sz="1477" b="1" dirty="0" err="1">
                <a:solidFill>
                  <a:srgbClr val="333399"/>
                </a:solidFill>
                <a:latin typeface="Arial" panose="020B0604020202020204" pitchFamily="34" charset="0"/>
                <a:cs typeface="Arial" pitchFamily="34" charset="0"/>
              </a:rPr>
              <a:t>etc</a:t>
            </a:r>
            <a:r>
              <a:rPr lang="fr-FR" sz="1477" b="1" dirty="0">
                <a:solidFill>
                  <a:srgbClr val="333399"/>
                </a:solidFill>
                <a:latin typeface="Arial" panose="020B0604020202020204" pitchFamily="34" charset="0"/>
                <a:cs typeface="Arial" pitchFamily="34" charset="0"/>
              </a:rPr>
              <a:t>).</a:t>
            </a:r>
          </a:p>
        </p:txBody>
      </p:sp>
      <p:cxnSp>
        <p:nvCxnSpPr>
          <p:cNvPr id="8" name="Connecteur droit 10"/>
          <p:cNvCxnSpPr>
            <a:cxnSpLocks noChangeShapeType="1"/>
          </p:cNvCxnSpPr>
          <p:nvPr/>
        </p:nvCxnSpPr>
        <p:spPr bwMode="auto">
          <a:xfrm>
            <a:off x="384175" y="4144963"/>
            <a:ext cx="3632200" cy="0"/>
          </a:xfrm>
          <a:prstGeom prst="line">
            <a:avLst/>
          </a:prstGeom>
          <a:noFill/>
          <a:ln w="9525" algn="ctr">
            <a:solidFill>
              <a:srgbClr val="003399"/>
            </a:solidFill>
            <a:round/>
            <a:headEnd/>
            <a:tailEnd/>
          </a:ln>
          <a:extLst>
            <a:ext uri="{909E8E84-426E-40DD-AFC4-6F175D3DCCD1}">
              <a14:hiddenFill xmlns:a14="http://schemas.microsoft.com/office/drawing/2010/main">
                <a:noFill/>
              </a14:hiddenFill>
            </a:ext>
          </a:extLst>
        </p:spPr>
      </p:cxnSp>
      <p:sp>
        <p:nvSpPr>
          <p:cNvPr id="9" name="Rectangle 8"/>
          <p:cNvSpPr/>
          <p:nvPr/>
        </p:nvSpPr>
        <p:spPr bwMode="auto">
          <a:xfrm>
            <a:off x="920750" y="4027488"/>
            <a:ext cx="2559050" cy="265112"/>
          </a:xfrm>
          <a:prstGeom prst="rect">
            <a:avLst/>
          </a:prstGeom>
          <a:solidFill>
            <a:srgbClr val="FFFFFF"/>
          </a:solidFill>
          <a:ln w="25400" cap="flat" cmpd="sng" algn="ctr">
            <a:noFill/>
            <a:prstDash val="solid"/>
          </a:ln>
          <a:effectLst/>
          <a:extLst/>
        </p:spPr>
        <p:txBody>
          <a:bodyPr lIns="84406" tIns="42203" rIns="84406" bIns="42203" anchor="ctr"/>
          <a:lstStyle/>
          <a:p>
            <a:pPr algn="ctr" eaLnBrk="1" fontAlgn="auto" hangingPunct="1">
              <a:spcBef>
                <a:spcPts val="0"/>
              </a:spcBef>
              <a:spcAft>
                <a:spcPts val="0"/>
              </a:spcAft>
              <a:defRPr/>
            </a:pPr>
            <a:r>
              <a:rPr lang="fr-FR" sz="1385" b="1" kern="0" dirty="0">
                <a:solidFill>
                  <a:srgbClr val="003399"/>
                </a:solidFill>
                <a:latin typeface="Arial"/>
                <a:cs typeface="Arial"/>
              </a:rPr>
              <a:t>Impacts du projet</a:t>
            </a:r>
          </a:p>
        </p:txBody>
      </p:sp>
      <p:sp>
        <p:nvSpPr>
          <p:cNvPr id="10" name="Rectangle 9"/>
          <p:cNvSpPr/>
          <p:nvPr/>
        </p:nvSpPr>
        <p:spPr bwMode="auto">
          <a:xfrm>
            <a:off x="273050" y="4337050"/>
            <a:ext cx="3900488" cy="2073275"/>
          </a:xfrm>
          <a:prstGeom prst="rect">
            <a:avLst/>
          </a:prstGeom>
          <a:solidFill>
            <a:srgbClr val="99CCFF">
              <a:alpha val="40000"/>
            </a:srgbClr>
          </a:solidFill>
          <a:ln w="9525" cap="flat" cmpd="sng" algn="ctr">
            <a:noFill/>
            <a:prstDash val="solid"/>
            <a:round/>
            <a:headEnd type="none" w="med" len="med"/>
            <a:tailEnd type="none" w="med" len="med"/>
          </a:ln>
          <a:effectLst/>
        </p:spPr>
        <p:txBody>
          <a:bodyPr lIns="84406" tIns="42203" rIns="84406" bIns="42203"/>
          <a:lstStyle/>
          <a:p>
            <a:pPr>
              <a:defRPr/>
            </a:pPr>
            <a:endParaRPr lang="fr-FR" sz="2215">
              <a:solidFill>
                <a:srgbClr val="000000"/>
              </a:solidFill>
              <a:cs typeface="Arial" charset="0"/>
            </a:endParaRPr>
          </a:p>
        </p:txBody>
      </p:sp>
      <p:sp>
        <p:nvSpPr>
          <p:cNvPr id="11" name="Rectangle 10"/>
          <p:cNvSpPr/>
          <p:nvPr/>
        </p:nvSpPr>
        <p:spPr>
          <a:xfrm>
            <a:off x="-346075" y="4292600"/>
            <a:ext cx="4572000" cy="2141538"/>
          </a:xfrm>
          <a:prstGeom prst="rect">
            <a:avLst/>
          </a:prstGeom>
        </p:spPr>
        <p:txBody>
          <a:bodyPr>
            <a:spAutoFit/>
          </a:bodyPr>
          <a:lstStyle/>
          <a:p>
            <a:pPr marL="830894" lvl="1" indent="-247657" eaLnBrk="1" hangingPunct="1">
              <a:spcBef>
                <a:spcPts val="554"/>
              </a:spcBef>
              <a:buClr>
                <a:srgbClr val="333399"/>
              </a:buClr>
              <a:buSzPct val="90000"/>
              <a:buFont typeface="Wingdings" pitchFamily="2" charset="2"/>
              <a:buChar char="Ü"/>
              <a:defRPr/>
            </a:pPr>
            <a:r>
              <a:rPr lang="fr-FR" sz="1477" b="1" dirty="0">
                <a:solidFill>
                  <a:srgbClr val="333399"/>
                </a:solidFill>
                <a:latin typeface="Arial" panose="020B0604020202020204" pitchFamily="34" charset="0"/>
                <a:cs typeface="Arial" pitchFamily="34" charset="0"/>
              </a:rPr>
              <a:t>Réduction des délais de séjour des marchandises dans l’enceinte du port </a:t>
            </a:r>
          </a:p>
          <a:p>
            <a:pPr marL="830894" lvl="1" indent="-247657" eaLnBrk="1" hangingPunct="1">
              <a:spcBef>
                <a:spcPts val="554"/>
              </a:spcBef>
              <a:buClr>
                <a:srgbClr val="333399"/>
              </a:buClr>
              <a:buSzPct val="90000"/>
              <a:buFont typeface="Wingdings" pitchFamily="2" charset="2"/>
              <a:buChar char="Ü"/>
              <a:defRPr/>
            </a:pPr>
            <a:r>
              <a:rPr lang="fr-FR" sz="1477" b="1" dirty="0">
                <a:solidFill>
                  <a:srgbClr val="333399"/>
                </a:solidFill>
                <a:latin typeface="Arial" panose="020B0604020202020204" pitchFamily="34" charset="0"/>
                <a:cs typeface="Arial" pitchFamily="34" charset="0"/>
              </a:rPr>
              <a:t>Fluidification de la chaine logistique portuaire </a:t>
            </a:r>
          </a:p>
          <a:p>
            <a:pPr marL="830894" lvl="1" indent="-247657" algn="just" eaLnBrk="1" hangingPunct="1">
              <a:spcBef>
                <a:spcPts val="554"/>
              </a:spcBef>
              <a:buClr>
                <a:srgbClr val="333399"/>
              </a:buClr>
              <a:buSzPct val="90000"/>
              <a:buFont typeface="Wingdings" pitchFamily="2" charset="2"/>
              <a:buChar char="Ü"/>
              <a:defRPr/>
            </a:pPr>
            <a:r>
              <a:rPr lang="fr-FR" sz="1477" b="1" dirty="0">
                <a:solidFill>
                  <a:srgbClr val="333399"/>
                </a:solidFill>
                <a:latin typeface="Arial" panose="020B0604020202020204" pitchFamily="34" charset="0"/>
                <a:cs typeface="Arial" pitchFamily="34" charset="0"/>
              </a:rPr>
              <a:t>Mise en place d’un guichet unique</a:t>
            </a:r>
          </a:p>
          <a:p>
            <a:pPr marL="830894" lvl="1" indent="-247657" eaLnBrk="1" hangingPunct="1">
              <a:spcBef>
                <a:spcPts val="554"/>
              </a:spcBef>
              <a:buClr>
                <a:srgbClr val="333399"/>
              </a:buClr>
              <a:buSzPct val="90000"/>
              <a:buFont typeface="Wingdings" pitchFamily="2" charset="2"/>
              <a:buChar char="Ü"/>
              <a:defRPr/>
            </a:pPr>
            <a:r>
              <a:rPr lang="fr-FR" sz="1477" b="1" dirty="0">
                <a:solidFill>
                  <a:srgbClr val="333399"/>
                </a:solidFill>
                <a:latin typeface="Arial" panose="020B0604020202020204" pitchFamily="34" charset="0"/>
                <a:cs typeface="Arial" pitchFamily="34" charset="0"/>
              </a:rPr>
              <a:t>Anticipation de l’arrivée des marchandises dangereuses  et spéciales</a:t>
            </a: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63" y="4337050"/>
            <a:ext cx="1944687" cy="121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2188" y="4027488"/>
            <a:ext cx="2562225" cy="197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à coins arrondis 11"/>
          <p:cNvSpPr>
            <a:spLocks noChangeArrowheads="1"/>
          </p:cNvSpPr>
          <p:nvPr/>
        </p:nvSpPr>
        <p:spPr bwMode="auto">
          <a:xfrm>
            <a:off x="696516" y="769838"/>
            <a:ext cx="8667750" cy="642938"/>
          </a:xfrm>
          <a:prstGeom prst="roundRect">
            <a:avLst>
              <a:gd name="adj" fmla="val 16667"/>
            </a:avLst>
          </a:prstGeom>
          <a:solidFill>
            <a:srgbClr val="003366"/>
          </a:solidFill>
          <a:ln w="9525" algn="ctr">
            <a:solidFill>
              <a:schemeClr val="tx1"/>
            </a:solidFill>
            <a:round/>
            <a:headEnd/>
            <a:tailEnd/>
          </a:ln>
        </p:spPr>
        <p:txBody>
          <a:bodyPr/>
          <a:lstStyle/>
          <a:p>
            <a:endParaRPr lang="fr-FR" smtClean="0">
              <a:solidFill>
                <a:srgbClr val="000000"/>
              </a:solidFill>
            </a:endParaRPr>
          </a:p>
        </p:txBody>
      </p:sp>
      <p:sp>
        <p:nvSpPr>
          <p:cNvPr id="16" name="Oval 4"/>
          <p:cNvSpPr>
            <a:spLocks noChangeArrowheads="1"/>
          </p:cNvSpPr>
          <p:nvPr/>
        </p:nvSpPr>
        <p:spPr bwMode="auto">
          <a:xfrm>
            <a:off x="-15552" y="773582"/>
            <a:ext cx="822608" cy="562630"/>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r-FR" sz="2000" b="1" i="0" u="none" strike="noStrike" kern="1200" cap="none" spc="0" normalizeH="0" baseline="0" noProof="0" dirty="0" smtClean="0">
                <a:ln>
                  <a:noFill/>
                </a:ln>
                <a:solidFill>
                  <a:srgbClr val="FFFFFF"/>
                </a:solidFill>
                <a:effectLst/>
                <a:uLnTx/>
                <a:uFillTx/>
                <a:latin typeface="Arial" charset="0"/>
                <a:ea typeface="+mn-ea"/>
                <a:cs typeface="Arial" charset="0"/>
              </a:rPr>
              <a:t>3.3</a:t>
            </a:r>
            <a:endParaRPr kumimoji="0" lang="fr-FR" sz="2000" b="1"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9" name="Rectangle 2"/>
          <p:cNvSpPr>
            <a:spLocks noGrp="1" noChangeArrowheads="1"/>
          </p:cNvSpPr>
          <p:nvPr>
            <p:ph type="title"/>
          </p:nvPr>
        </p:nvSpPr>
        <p:spPr>
          <a:xfrm>
            <a:off x="744670" y="885503"/>
            <a:ext cx="8576601" cy="404812"/>
          </a:xfrm>
        </p:spPr>
        <p:txBody>
          <a:bodyPr/>
          <a:lstStyle/>
          <a:p>
            <a:pPr eaLnBrk="1" hangingPunct="1">
              <a:defRPr/>
            </a:pPr>
            <a:r>
              <a:rPr lang="fr-FR" dirty="0" smtClean="0">
                <a:solidFill>
                  <a:schemeClr val="accent3"/>
                </a:solidFill>
                <a:latin typeface="Arial" pitchFamily="34" charset="0"/>
                <a:cs typeface="Arial" pitchFamily="34" charset="0"/>
              </a:rPr>
              <a:t>Dématérialisation des procédures : PORTNET</a:t>
            </a:r>
          </a:p>
        </p:txBody>
      </p:sp>
    </p:spTree>
    <p:extLst>
      <p:ext uri="{BB962C8B-B14F-4D97-AF65-F5344CB8AC3E}">
        <p14:creationId xmlns:p14="http://schemas.microsoft.com/office/powerpoint/2010/main" val="27188501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right)">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788230"/>
            <a:ext cx="9905999" cy="2008922"/>
          </a:xfrm>
          <a:prstGeom prst="rect">
            <a:avLst/>
          </a:prstGeom>
          <a:solidFill>
            <a:srgbClr val="4F81BD">
              <a:alpha val="18824"/>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Arial" charset="0"/>
            </a:endParaRPr>
          </a:p>
        </p:txBody>
      </p:sp>
      <p:sp>
        <p:nvSpPr>
          <p:cNvPr id="11" name="Rectangle 2"/>
          <p:cNvSpPr txBox="1">
            <a:spLocks noChangeArrowheads="1"/>
          </p:cNvSpPr>
          <p:nvPr/>
        </p:nvSpPr>
        <p:spPr bwMode="auto">
          <a:xfrm>
            <a:off x="1136573" y="3167693"/>
            <a:ext cx="7848872" cy="1574043"/>
          </a:xfrm>
          <a:prstGeom prst="rect">
            <a:avLst/>
          </a:prstGeom>
          <a:noFill/>
          <a:ln w="9525">
            <a:noFill/>
            <a:miter lim="800000"/>
            <a:headEnd/>
            <a:tailEnd/>
          </a:ln>
        </p:spPr>
        <p:txBody>
          <a:bodyPr wrap="square" lIns="37708" tIns="47890" rIns="0" bIns="47890" anchor="b">
            <a:spAutoFit/>
          </a:bodyPr>
          <a:lstStyle/>
          <a:p>
            <a:pPr algn="ctr">
              <a:defRPr/>
            </a:pPr>
            <a:r>
              <a:rPr lang="fr-FR" sz="3200" b="1" dirty="0">
                <a:solidFill>
                  <a:srgbClr val="004262"/>
                </a:solidFill>
                <a:latin typeface="Arial Rounded MT Bold" panose="020F0704030504030204" pitchFamily="34" charset="0"/>
                <a:cs typeface="Aharoni" panose="02010803020104030203" pitchFamily="2" charset="-79"/>
              </a:rPr>
              <a:t>POTENTIEL DE COOPERATION A </a:t>
            </a:r>
            <a:r>
              <a:rPr lang="fr-FR" sz="3200" b="1" dirty="0" smtClean="0">
                <a:solidFill>
                  <a:srgbClr val="004262"/>
                </a:solidFill>
                <a:latin typeface="Arial Rounded MT Bold" panose="020F0704030504030204" pitchFamily="34" charset="0"/>
                <a:cs typeface="Aharoni" panose="02010803020104030203" pitchFamily="2" charset="-79"/>
              </a:rPr>
              <a:t>L’ECHELLE DE </a:t>
            </a:r>
            <a:r>
              <a:rPr lang="fr-FR" sz="3200" b="1" dirty="0">
                <a:solidFill>
                  <a:srgbClr val="004262"/>
                </a:solidFill>
                <a:latin typeface="Arial Rounded MT Bold" panose="020F0704030504030204" pitchFamily="34" charset="0"/>
                <a:cs typeface="Aharoni" panose="02010803020104030203" pitchFamily="2" charset="-79"/>
              </a:rPr>
              <a:t>LA MEDITERRANEE </a:t>
            </a:r>
            <a:r>
              <a:rPr lang="fr-FR" sz="3200" b="1" dirty="0" smtClean="0">
                <a:solidFill>
                  <a:srgbClr val="004262"/>
                </a:solidFill>
                <a:latin typeface="Arial Rounded MT Bold" panose="020F0704030504030204" pitchFamily="34" charset="0"/>
                <a:cs typeface="Aharoni" panose="02010803020104030203" pitchFamily="2" charset="-79"/>
              </a:rPr>
              <a:t>OCCIDENTALE</a:t>
            </a:r>
            <a:endParaRPr lang="fr-FR" sz="3200" b="1" dirty="0">
              <a:solidFill>
                <a:srgbClr val="004262"/>
              </a:solidFill>
              <a:latin typeface="Arial Rounded MT Bold" panose="020F0704030504030204" pitchFamily="34" charset="0"/>
              <a:cs typeface="Aharoni" panose="02010803020104030203" pitchFamily="2" charset="-79"/>
            </a:endParaRPr>
          </a:p>
        </p:txBody>
      </p:sp>
      <p:pic>
        <p:nvPicPr>
          <p:cNvPr id="1026" name="Picture 2" descr="IEMe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744" y="620688"/>
            <a:ext cx="3810000" cy="638175"/>
          </a:xfrm>
          <a:prstGeom prst="rect">
            <a:avLst/>
          </a:prstGeom>
          <a:noFill/>
          <a:extLst>
            <a:ext uri="{909E8E84-426E-40DD-AFC4-6F175D3DCCD1}">
              <a14:hiddenFill xmlns:a14="http://schemas.microsoft.com/office/drawing/2010/main">
                <a:solidFill>
                  <a:srgbClr val="FFFFFF"/>
                </a:solidFill>
              </a14:hiddenFill>
            </a:ext>
          </a:extLst>
        </p:spPr>
      </p:pic>
      <p:sp>
        <p:nvSpPr>
          <p:cNvPr id="7" name="Oval 4"/>
          <p:cNvSpPr>
            <a:spLocks noChangeArrowheads="1"/>
          </p:cNvSpPr>
          <p:nvPr/>
        </p:nvSpPr>
        <p:spPr bwMode="auto">
          <a:xfrm>
            <a:off x="4545103" y="2347665"/>
            <a:ext cx="687917" cy="649287"/>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fr-FR" sz="2400" b="1" i="0" u="none" strike="noStrike" kern="1200" cap="none" spc="0" normalizeH="0" baseline="0" noProof="0" dirty="0" smtClean="0">
                <a:ln>
                  <a:noFill/>
                </a:ln>
                <a:solidFill>
                  <a:srgbClr val="FFFFFF"/>
                </a:solidFill>
                <a:effectLst/>
                <a:uLnTx/>
                <a:uFillTx/>
                <a:latin typeface="Arial" charset="0"/>
                <a:ea typeface="+mn-ea"/>
                <a:cs typeface="Arial" charset="0"/>
              </a:rPr>
              <a:t>4</a:t>
            </a:r>
            <a:endParaRPr kumimoji="0" lang="fr-FR" sz="2400" b="1"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4128449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a:spLocks noChangeArrowheads="1"/>
          </p:cNvSpPr>
          <p:nvPr/>
        </p:nvSpPr>
        <p:spPr bwMode="auto">
          <a:xfrm>
            <a:off x="200472" y="692696"/>
            <a:ext cx="9433048" cy="936104"/>
          </a:xfrm>
          <a:prstGeom prst="roundRect">
            <a:avLst>
              <a:gd name="adj" fmla="val 16667"/>
            </a:avLst>
          </a:prstGeom>
          <a:solidFill>
            <a:srgbClr val="003366"/>
          </a:solidFill>
          <a:ln w="9525" algn="ctr">
            <a:solidFill>
              <a:schemeClr val="tx1"/>
            </a:solidFill>
            <a:round/>
            <a:headEnd/>
            <a:tailEnd/>
          </a:ln>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solidFill>
                <a:srgbClr val="000000"/>
              </a:solidFill>
              <a:effectLst/>
              <a:uLnTx/>
              <a:uFillTx/>
              <a:latin typeface="Times" pitchFamily="18" charset="0"/>
              <a:ea typeface="+mn-ea"/>
              <a:cs typeface="Arial" charset="0"/>
            </a:endParaRPr>
          </a:p>
        </p:txBody>
      </p:sp>
      <p:sp>
        <p:nvSpPr>
          <p:cNvPr id="14" name="Rectangle 2"/>
          <p:cNvSpPr>
            <a:spLocks noGrp="1" noChangeArrowheads="1"/>
          </p:cNvSpPr>
          <p:nvPr>
            <p:ph type="title"/>
          </p:nvPr>
        </p:nvSpPr>
        <p:spPr>
          <a:xfrm>
            <a:off x="488504" y="840803"/>
            <a:ext cx="8640960" cy="811907"/>
          </a:xfrm>
        </p:spPr>
        <p:txBody>
          <a:bodyPr/>
          <a:lstStyle/>
          <a:p>
            <a:pPr eaLnBrk="1" hangingPunct="1">
              <a:defRPr/>
            </a:pPr>
            <a:r>
              <a:rPr lang="fr-FR" sz="1800" dirty="0" smtClean="0">
                <a:solidFill>
                  <a:schemeClr val="accent3"/>
                </a:solidFill>
                <a:latin typeface="Arial" pitchFamily="34" charset="0"/>
                <a:cs typeface="Arial" pitchFamily="34" charset="0"/>
              </a:rPr>
              <a:t>POTENTIEL DE COOPERATION A L’ECHELLE</a:t>
            </a:r>
            <a:br>
              <a:rPr lang="fr-FR" sz="1800" dirty="0" smtClean="0">
                <a:solidFill>
                  <a:schemeClr val="accent3"/>
                </a:solidFill>
                <a:latin typeface="Arial" pitchFamily="34" charset="0"/>
                <a:cs typeface="Arial" pitchFamily="34" charset="0"/>
              </a:rPr>
            </a:br>
            <a:r>
              <a:rPr lang="fr-FR" sz="1800" dirty="0" smtClean="0">
                <a:solidFill>
                  <a:schemeClr val="accent3"/>
                </a:solidFill>
                <a:latin typeface="Arial" pitchFamily="34" charset="0"/>
                <a:cs typeface="Arial" pitchFamily="34" charset="0"/>
              </a:rPr>
              <a:t>DE LA MEDITERRANEE OCCIDENTALE</a:t>
            </a:r>
          </a:p>
        </p:txBody>
      </p:sp>
      <p:sp>
        <p:nvSpPr>
          <p:cNvPr id="5" name="Rectangle 4"/>
          <p:cNvSpPr/>
          <p:nvPr/>
        </p:nvSpPr>
        <p:spPr>
          <a:xfrm>
            <a:off x="344780" y="1700808"/>
            <a:ext cx="9145016" cy="4968552"/>
          </a:xfrm>
          <a:prstGeom prst="rect">
            <a:avLst/>
          </a:prstGeom>
          <a:solidFill>
            <a:schemeClr val="accent3">
              <a:lumMod val="85000"/>
            </a:schemeClr>
          </a:solidFill>
          <a:ln>
            <a:headEnd/>
            <a:tailEnd/>
          </a:ln>
        </p:spPr>
        <p:style>
          <a:lnRef idx="0">
            <a:schemeClr val="accent6"/>
          </a:lnRef>
          <a:fillRef idx="3">
            <a:schemeClr val="accent6"/>
          </a:fillRef>
          <a:effectRef idx="3">
            <a:schemeClr val="accent6"/>
          </a:effectRef>
          <a:fontRef idx="minor">
            <a:schemeClr val="lt1"/>
          </a:fontRef>
        </p:style>
        <p:txBody>
          <a:bodyPr lIns="72462" tIns="72462" rIns="72462" bIns="72462"/>
          <a:lstStyle/>
          <a:p>
            <a:pPr marL="164127" algn="just"/>
            <a:r>
              <a:rPr lang="fr-FR" b="1" dirty="0">
                <a:solidFill>
                  <a:srgbClr val="2D2D87"/>
                </a:solidFill>
                <a:latin typeface="Calibri" pitchFamily="34" charset="0"/>
                <a:sym typeface="Wingdings" pitchFamily="2" charset="2"/>
              </a:rPr>
              <a:t>Les stratégies sectorielles adoptées par </a:t>
            </a:r>
            <a:r>
              <a:rPr lang="fr-FR" b="1" dirty="0" smtClean="0">
                <a:solidFill>
                  <a:srgbClr val="2D2D87"/>
                </a:solidFill>
                <a:latin typeface="Calibri" pitchFamily="34" charset="0"/>
                <a:sym typeface="Wingdings" pitchFamily="2" charset="2"/>
              </a:rPr>
              <a:t>le </a:t>
            </a:r>
            <a:r>
              <a:rPr lang="fr-FR" b="1" dirty="0">
                <a:solidFill>
                  <a:srgbClr val="2D2D87"/>
                </a:solidFill>
                <a:latin typeface="Calibri" pitchFamily="34" charset="0"/>
                <a:sym typeface="Wingdings" pitchFamily="2" charset="2"/>
              </a:rPr>
              <a:t>Maroc, offrent énormément d’opportunités de coopération à l’échelle de de la méditerranée occidentale. </a:t>
            </a:r>
            <a:endParaRPr lang="fr-FR" b="1" dirty="0" smtClean="0">
              <a:solidFill>
                <a:srgbClr val="2D2D87"/>
              </a:solidFill>
              <a:latin typeface="Calibri" pitchFamily="34" charset="0"/>
              <a:sym typeface="Wingdings" pitchFamily="2" charset="2"/>
            </a:endParaRPr>
          </a:p>
          <a:p>
            <a:pPr marL="180000" algn="just">
              <a:spcBef>
                <a:spcPts val="600"/>
              </a:spcBef>
            </a:pPr>
            <a:r>
              <a:rPr lang="fr-FR" b="1" dirty="0" smtClean="0">
                <a:solidFill>
                  <a:srgbClr val="3333FF"/>
                </a:solidFill>
                <a:latin typeface="Calibri" pitchFamily="34" charset="0"/>
                <a:sym typeface="Wingdings" pitchFamily="2" charset="2"/>
              </a:rPr>
              <a:t>1- Dans le domaine de la desserte maritime :</a:t>
            </a:r>
          </a:p>
          <a:p>
            <a:pPr marL="905741" lvl="1" indent="-263776" algn="just">
              <a:spcBef>
                <a:spcPts val="400"/>
              </a:spcBef>
              <a:buFont typeface="Wingdings" panose="05000000000000000000" pitchFamily="2" charset="2"/>
              <a:buChar char="F"/>
            </a:pPr>
            <a:r>
              <a:rPr lang="fr-MA" b="1" dirty="0" smtClean="0">
                <a:solidFill>
                  <a:srgbClr val="2D2D87"/>
                </a:solidFill>
                <a:latin typeface="Calibri" pitchFamily="34" charset="0"/>
                <a:sym typeface="Wingdings" pitchFamily="2" charset="2"/>
              </a:rPr>
              <a:t>Promouvoir </a:t>
            </a:r>
            <a:r>
              <a:rPr lang="fr-MA" b="1" dirty="0">
                <a:solidFill>
                  <a:srgbClr val="2D2D87"/>
                </a:solidFill>
                <a:latin typeface="Calibri" pitchFamily="34" charset="0"/>
                <a:sym typeface="Wingdings" pitchFamily="2" charset="2"/>
              </a:rPr>
              <a:t>le concept des autoroutes de la mer.</a:t>
            </a:r>
          </a:p>
          <a:p>
            <a:pPr marL="905741" lvl="1" indent="-263776" algn="just">
              <a:spcBef>
                <a:spcPts val="400"/>
              </a:spcBef>
              <a:buFont typeface="Wingdings" panose="05000000000000000000" pitchFamily="2" charset="2"/>
              <a:buChar char="F"/>
            </a:pPr>
            <a:r>
              <a:rPr lang="fr-MA" b="1" dirty="0">
                <a:solidFill>
                  <a:srgbClr val="2D2D87"/>
                </a:solidFill>
                <a:latin typeface="Calibri" pitchFamily="34" charset="0"/>
                <a:sym typeface="Wingdings" pitchFamily="2" charset="2"/>
              </a:rPr>
              <a:t>Création de nouvelles lignes maritimes pour la promotion des échanges. </a:t>
            </a:r>
          </a:p>
          <a:p>
            <a:pPr marL="180000" algn="just">
              <a:spcBef>
                <a:spcPts val="600"/>
              </a:spcBef>
            </a:pPr>
            <a:r>
              <a:rPr lang="fr-MA" b="1" dirty="0">
                <a:solidFill>
                  <a:srgbClr val="3333FF"/>
                </a:solidFill>
                <a:latin typeface="Calibri" pitchFamily="34" charset="0"/>
                <a:sym typeface="Wingdings" pitchFamily="2" charset="2"/>
              </a:rPr>
              <a:t>2- Dans le domaine de la logistique :</a:t>
            </a:r>
          </a:p>
          <a:p>
            <a:pPr marL="905741" lvl="1" indent="-263776" algn="just">
              <a:spcBef>
                <a:spcPts val="400"/>
              </a:spcBef>
              <a:buFont typeface="Wingdings" panose="05000000000000000000" pitchFamily="2" charset="2"/>
              <a:buChar char="F"/>
            </a:pPr>
            <a:r>
              <a:rPr lang="fr-MA" b="1" dirty="0">
                <a:solidFill>
                  <a:srgbClr val="2D2D87"/>
                </a:solidFill>
                <a:latin typeface="Calibri" pitchFamily="34" charset="0"/>
                <a:sym typeface="Wingdings" pitchFamily="2" charset="2"/>
              </a:rPr>
              <a:t>Le mode de placement et de gestion du port sec ;</a:t>
            </a:r>
          </a:p>
          <a:p>
            <a:pPr marL="905741" lvl="1" indent="-263776" algn="just">
              <a:spcBef>
                <a:spcPts val="400"/>
              </a:spcBef>
              <a:buFont typeface="Wingdings" panose="05000000000000000000" pitchFamily="2" charset="2"/>
              <a:buChar char="F"/>
            </a:pPr>
            <a:r>
              <a:rPr lang="fr-MA" b="1" dirty="0">
                <a:solidFill>
                  <a:srgbClr val="2D2D87"/>
                </a:solidFill>
                <a:latin typeface="Calibri" pitchFamily="34" charset="0"/>
                <a:sym typeface="Wingdings" pitchFamily="2" charset="2"/>
              </a:rPr>
              <a:t>La gestion et la régulation des interfaces entre les ports et les ports secs avoisinants ;</a:t>
            </a:r>
          </a:p>
          <a:p>
            <a:pPr marL="905741" lvl="1" indent="-263776" algn="just">
              <a:spcBef>
                <a:spcPts val="400"/>
              </a:spcBef>
              <a:buFont typeface="Wingdings" panose="05000000000000000000" pitchFamily="2" charset="2"/>
              <a:buChar char="F"/>
            </a:pPr>
            <a:r>
              <a:rPr lang="fr-MA" b="1" dirty="0">
                <a:solidFill>
                  <a:srgbClr val="2D2D87"/>
                </a:solidFill>
                <a:latin typeface="Calibri" pitchFamily="34" charset="0"/>
                <a:sym typeface="Wingdings" pitchFamily="2" charset="2"/>
              </a:rPr>
              <a:t>La création de zones franches au sein des ports secs ;</a:t>
            </a:r>
          </a:p>
          <a:p>
            <a:pPr marL="905741" lvl="1" indent="-263776" algn="just">
              <a:spcBef>
                <a:spcPts val="400"/>
              </a:spcBef>
              <a:buFont typeface="Wingdings" panose="05000000000000000000" pitchFamily="2" charset="2"/>
              <a:buChar char="F"/>
            </a:pPr>
            <a:r>
              <a:rPr lang="fr-MA" b="1" dirty="0">
                <a:solidFill>
                  <a:srgbClr val="2D2D87"/>
                </a:solidFill>
                <a:latin typeface="Calibri" pitchFamily="34" charset="0"/>
                <a:sym typeface="Wingdings" pitchFamily="2" charset="2"/>
              </a:rPr>
              <a:t>La promotion de la multi-modalité.</a:t>
            </a:r>
            <a:endParaRPr lang="fr-FR" b="1" dirty="0">
              <a:solidFill>
                <a:srgbClr val="2D2D87"/>
              </a:solidFill>
              <a:latin typeface="Calibri" pitchFamily="34" charset="0"/>
              <a:sym typeface="Wingdings" pitchFamily="2" charset="2"/>
            </a:endParaRPr>
          </a:p>
          <a:p>
            <a:pPr marL="180000" algn="just">
              <a:spcBef>
                <a:spcPts val="600"/>
              </a:spcBef>
            </a:pPr>
            <a:r>
              <a:rPr lang="fr-MA" b="1" dirty="0">
                <a:solidFill>
                  <a:srgbClr val="3333FF"/>
                </a:solidFill>
                <a:latin typeface="Calibri" pitchFamily="34" charset="0"/>
                <a:sym typeface="Wingdings" pitchFamily="2" charset="2"/>
              </a:rPr>
              <a:t>3- Dans le domaine de la régulation portuaire :</a:t>
            </a:r>
          </a:p>
          <a:p>
            <a:pPr marL="905741" lvl="1" indent="-263776" algn="just">
              <a:spcBef>
                <a:spcPts val="400"/>
              </a:spcBef>
              <a:buFont typeface="Wingdings" panose="05000000000000000000" pitchFamily="2" charset="2"/>
              <a:buChar char="F"/>
            </a:pPr>
            <a:r>
              <a:rPr lang="fr-MA" b="1" dirty="0">
                <a:solidFill>
                  <a:srgbClr val="2D2D87"/>
                </a:solidFill>
                <a:latin typeface="Calibri" pitchFamily="34" charset="0"/>
                <a:sym typeface="Wingdings" pitchFamily="2" charset="2"/>
              </a:rPr>
              <a:t>Le mode de placement des infrastructures portuaires (terminaux, ports), mise en concession ;</a:t>
            </a:r>
          </a:p>
          <a:p>
            <a:pPr marL="905741" lvl="1" indent="-263776" algn="just">
              <a:spcBef>
                <a:spcPts val="400"/>
              </a:spcBef>
              <a:buFont typeface="Wingdings" panose="05000000000000000000" pitchFamily="2" charset="2"/>
              <a:buChar char="F"/>
            </a:pPr>
            <a:r>
              <a:rPr lang="fr-MA" b="1" dirty="0">
                <a:solidFill>
                  <a:srgbClr val="2D2D87"/>
                </a:solidFill>
                <a:latin typeface="Calibri" pitchFamily="34" charset="0"/>
                <a:sym typeface="Wingdings" pitchFamily="2" charset="2"/>
              </a:rPr>
              <a:t>Le montage des business plan ;</a:t>
            </a:r>
          </a:p>
          <a:p>
            <a:pPr marL="905741" lvl="1" indent="-263776" algn="just">
              <a:spcBef>
                <a:spcPts val="400"/>
              </a:spcBef>
              <a:buFont typeface="Wingdings" panose="05000000000000000000" pitchFamily="2" charset="2"/>
              <a:buChar char="F"/>
            </a:pPr>
            <a:r>
              <a:rPr lang="fr-MA" b="1" dirty="0">
                <a:solidFill>
                  <a:srgbClr val="2D2D87"/>
                </a:solidFill>
                <a:latin typeface="Calibri" pitchFamily="34" charset="0"/>
                <a:sym typeface="Wingdings" pitchFamily="2" charset="2"/>
              </a:rPr>
              <a:t>La tarification portuaire.</a:t>
            </a:r>
            <a:endParaRPr lang="fr-FR" b="1" dirty="0">
              <a:solidFill>
                <a:srgbClr val="2D2D87"/>
              </a:solidFill>
              <a:latin typeface="Calibri" pitchFamily="34" charset="0"/>
              <a:sym typeface="Wingdings" pitchFamily="2" charset="2"/>
            </a:endParaRPr>
          </a:p>
        </p:txBody>
      </p:sp>
    </p:spTree>
    <p:extLst>
      <p:ext uri="{BB962C8B-B14F-4D97-AF65-F5344CB8AC3E}">
        <p14:creationId xmlns:p14="http://schemas.microsoft.com/office/powerpoint/2010/main" val="397593680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a:spLocks noChangeArrowheads="1"/>
          </p:cNvSpPr>
          <p:nvPr/>
        </p:nvSpPr>
        <p:spPr bwMode="auto">
          <a:xfrm>
            <a:off x="704528" y="836712"/>
            <a:ext cx="8667750" cy="642938"/>
          </a:xfrm>
          <a:prstGeom prst="roundRect">
            <a:avLst>
              <a:gd name="adj" fmla="val 16667"/>
            </a:avLst>
          </a:prstGeom>
          <a:solidFill>
            <a:srgbClr val="003366"/>
          </a:solidFill>
          <a:ln w="9525" algn="ctr">
            <a:solidFill>
              <a:schemeClr val="tx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13314" name="Rectangle 2"/>
          <p:cNvSpPr>
            <a:spLocks noGrp="1" noChangeArrowheads="1"/>
          </p:cNvSpPr>
          <p:nvPr>
            <p:ph type="title"/>
          </p:nvPr>
        </p:nvSpPr>
        <p:spPr>
          <a:xfrm>
            <a:off x="750103" y="906870"/>
            <a:ext cx="8576601" cy="404813"/>
          </a:xfrm>
        </p:spPr>
        <p:txBody>
          <a:bodyPr/>
          <a:lstStyle/>
          <a:p>
            <a:pPr eaLnBrk="1" hangingPunct="1">
              <a:defRPr/>
            </a:pPr>
            <a:r>
              <a:rPr lang="fr-FR" sz="2400" dirty="0" smtClean="0">
                <a:solidFill>
                  <a:schemeClr val="accent3"/>
                </a:solidFill>
                <a:latin typeface="Arial" pitchFamily="34" charset="0"/>
                <a:cs typeface="Arial" pitchFamily="34" charset="0"/>
              </a:rPr>
              <a:t>Plan de la présentation</a:t>
            </a:r>
          </a:p>
        </p:txBody>
      </p:sp>
      <p:sp>
        <p:nvSpPr>
          <p:cNvPr id="30724" name="Oval 4"/>
          <p:cNvSpPr>
            <a:spLocks noChangeArrowheads="1"/>
          </p:cNvSpPr>
          <p:nvPr/>
        </p:nvSpPr>
        <p:spPr bwMode="auto">
          <a:xfrm>
            <a:off x="1315641" y="2995736"/>
            <a:ext cx="687917" cy="649288"/>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eaLnBrk="0" hangingPunct="0">
              <a:spcBef>
                <a:spcPct val="50000"/>
              </a:spcBef>
            </a:pPr>
            <a:r>
              <a:rPr lang="fr-FR" sz="2400" b="1" dirty="0">
                <a:solidFill>
                  <a:srgbClr val="FFFFFF"/>
                </a:solidFill>
              </a:rPr>
              <a:t>2</a:t>
            </a:r>
          </a:p>
        </p:txBody>
      </p:sp>
      <p:sp>
        <p:nvSpPr>
          <p:cNvPr id="30726" name="Text Box 5"/>
          <p:cNvSpPr txBox="1">
            <a:spLocks noChangeArrowheads="1"/>
          </p:cNvSpPr>
          <p:nvPr/>
        </p:nvSpPr>
        <p:spPr bwMode="auto">
          <a:xfrm>
            <a:off x="2067190" y="3945250"/>
            <a:ext cx="64234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0" hangingPunct="0"/>
            <a:r>
              <a:rPr lang="fr-FR" sz="2000" b="1" dirty="0" smtClean="0">
                <a:solidFill>
                  <a:srgbClr val="3366CC"/>
                </a:solidFill>
                <a:latin typeface="Arial" charset="0"/>
              </a:rPr>
              <a:t>Actions du Maroc pour une meilleure connectivité maritime</a:t>
            </a:r>
            <a:endParaRPr lang="fr-FR" sz="2000" b="1" dirty="0">
              <a:solidFill>
                <a:srgbClr val="3366CC"/>
              </a:solidFill>
              <a:latin typeface="Arial" charset="0"/>
            </a:endParaRPr>
          </a:p>
        </p:txBody>
      </p:sp>
      <p:sp>
        <p:nvSpPr>
          <p:cNvPr id="30727" name="Text Box 5"/>
          <p:cNvSpPr txBox="1">
            <a:spLocks noChangeArrowheads="1"/>
          </p:cNvSpPr>
          <p:nvPr/>
        </p:nvSpPr>
        <p:spPr bwMode="auto">
          <a:xfrm>
            <a:off x="2051055" y="3154322"/>
            <a:ext cx="64234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0" hangingPunct="0"/>
            <a:r>
              <a:rPr lang="fr-FR" sz="2000" b="1" dirty="0" smtClean="0">
                <a:solidFill>
                  <a:srgbClr val="3366CC"/>
                </a:solidFill>
                <a:latin typeface="Arial" charset="0"/>
              </a:rPr>
              <a:t>Connectivité Maritime des ports marocains</a:t>
            </a:r>
            <a:endParaRPr lang="fr-FR" sz="2000" b="1" dirty="0">
              <a:solidFill>
                <a:srgbClr val="3366CC"/>
              </a:solidFill>
              <a:latin typeface="Arial" charset="0"/>
            </a:endParaRPr>
          </a:p>
        </p:txBody>
      </p:sp>
      <p:sp>
        <p:nvSpPr>
          <p:cNvPr id="30729" name="Oval 4"/>
          <p:cNvSpPr>
            <a:spLocks noChangeArrowheads="1"/>
          </p:cNvSpPr>
          <p:nvPr/>
        </p:nvSpPr>
        <p:spPr bwMode="auto">
          <a:xfrm>
            <a:off x="1315641" y="3974430"/>
            <a:ext cx="687917" cy="649288"/>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eaLnBrk="0" hangingPunct="0">
              <a:spcBef>
                <a:spcPct val="50000"/>
              </a:spcBef>
            </a:pPr>
            <a:r>
              <a:rPr lang="fr-FR" sz="2400" b="1" dirty="0">
                <a:solidFill>
                  <a:srgbClr val="FFFFFF"/>
                </a:solidFill>
              </a:rPr>
              <a:t>3</a:t>
            </a:r>
          </a:p>
        </p:txBody>
      </p:sp>
      <p:sp>
        <p:nvSpPr>
          <p:cNvPr id="30730" name="Oval 4"/>
          <p:cNvSpPr>
            <a:spLocks noChangeArrowheads="1"/>
          </p:cNvSpPr>
          <p:nvPr/>
        </p:nvSpPr>
        <p:spPr bwMode="auto">
          <a:xfrm>
            <a:off x="1315641" y="2059632"/>
            <a:ext cx="687917" cy="649287"/>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eaLnBrk="0" hangingPunct="0">
              <a:spcBef>
                <a:spcPct val="50000"/>
              </a:spcBef>
            </a:pPr>
            <a:r>
              <a:rPr lang="fr-FR" sz="2400" b="1">
                <a:solidFill>
                  <a:srgbClr val="FFFFFF"/>
                </a:solidFill>
              </a:rPr>
              <a:t>1</a:t>
            </a:r>
          </a:p>
        </p:txBody>
      </p:sp>
      <p:sp>
        <p:nvSpPr>
          <p:cNvPr id="30731" name="Text Box 5"/>
          <p:cNvSpPr txBox="1">
            <a:spLocks noChangeArrowheads="1"/>
          </p:cNvSpPr>
          <p:nvPr/>
        </p:nvSpPr>
        <p:spPr bwMode="auto">
          <a:xfrm>
            <a:off x="2051055" y="2200560"/>
            <a:ext cx="6387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0" hangingPunct="0"/>
            <a:r>
              <a:rPr lang="fr-FR" sz="2000" b="1" dirty="0" smtClean="0">
                <a:solidFill>
                  <a:srgbClr val="3366CC"/>
                </a:solidFill>
                <a:latin typeface="Arial" charset="0"/>
              </a:rPr>
              <a:t>Présentation du secteur portuaire marocain</a:t>
            </a:r>
            <a:endParaRPr lang="fr-FR" sz="2000" b="1" dirty="0">
              <a:solidFill>
                <a:srgbClr val="3366CC"/>
              </a:solidFill>
              <a:latin typeface="Arial" charset="0"/>
            </a:endParaRPr>
          </a:p>
        </p:txBody>
      </p:sp>
      <p:sp>
        <p:nvSpPr>
          <p:cNvPr id="11" name="Oval 4"/>
          <p:cNvSpPr>
            <a:spLocks noChangeArrowheads="1"/>
          </p:cNvSpPr>
          <p:nvPr/>
        </p:nvSpPr>
        <p:spPr bwMode="auto">
          <a:xfrm>
            <a:off x="1280592" y="4940052"/>
            <a:ext cx="687917" cy="649188"/>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eaLnBrk="0" hangingPunct="0">
              <a:spcBef>
                <a:spcPct val="50000"/>
              </a:spcBef>
            </a:pPr>
            <a:r>
              <a:rPr lang="fr-FR" sz="2400" b="1" dirty="0" smtClean="0">
                <a:solidFill>
                  <a:srgbClr val="FFFFFF"/>
                </a:solidFill>
              </a:rPr>
              <a:t>4</a:t>
            </a:r>
            <a:endParaRPr lang="fr-FR" sz="2400" b="1" dirty="0">
              <a:solidFill>
                <a:srgbClr val="FFFFFF"/>
              </a:solidFill>
            </a:endParaRPr>
          </a:p>
        </p:txBody>
      </p:sp>
      <p:sp>
        <p:nvSpPr>
          <p:cNvPr id="12" name="Text Box 5"/>
          <p:cNvSpPr txBox="1">
            <a:spLocks noChangeArrowheads="1"/>
          </p:cNvSpPr>
          <p:nvPr/>
        </p:nvSpPr>
        <p:spPr bwMode="auto">
          <a:xfrm>
            <a:off x="2032141" y="4941168"/>
            <a:ext cx="64234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0" hangingPunct="0"/>
            <a:r>
              <a:rPr lang="fr-FR" sz="2000" b="1" dirty="0" smtClean="0">
                <a:solidFill>
                  <a:srgbClr val="3366CC"/>
                </a:solidFill>
                <a:latin typeface="Arial" charset="0"/>
              </a:rPr>
              <a:t>Potentiel de coopération à l’échelle de la Méditerranée Occidentale</a:t>
            </a:r>
            <a:endParaRPr lang="fr-FR" sz="2000" b="1" dirty="0">
              <a:solidFill>
                <a:srgbClr val="3366CC"/>
              </a:solidFill>
              <a:latin typeface="Arial" charset="0"/>
            </a:endParaRPr>
          </a:p>
        </p:txBody>
      </p:sp>
    </p:spTree>
    <p:extLst>
      <p:ext uri="{BB962C8B-B14F-4D97-AF65-F5344CB8AC3E}">
        <p14:creationId xmlns:p14="http://schemas.microsoft.com/office/powerpoint/2010/main" val="341840035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right)">
                                      <p:cBhvr>
                                        <p:cTn id="7" dur="500"/>
                                        <p:tgtEl>
                                          <p:spTgt spid="1331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3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780" y="1700808"/>
            <a:ext cx="9145016" cy="3600400"/>
          </a:xfrm>
          <a:prstGeom prst="rect">
            <a:avLst/>
          </a:prstGeom>
          <a:solidFill>
            <a:schemeClr val="accent3">
              <a:lumMod val="85000"/>
            </a:schemeClr>
          </a:solidFill>
          <a:ln>
            <a:headEnd/>
            <a:tailEnd/>
          </a:ln>
        </p:spPr>
        <p:style>
          <a:lnRef idx="0">
            <a:schemeClr val="accent6"/>
          </a:lnRef>
          <a:fillRef idx="3">
            <a:schemeClr val="accent6"/>
          </a:fillRef>
          <a:effectRef idx="3">
            <a:schemeClr val="accent6"/>
          </a:effectRef>
          <a:fontRef idx="minor">
            <a:schemeClr val="lt1"/>
          </a:fontRef>
        </p:style>
        <p:txBody>
          <a:bodyPr lIns="72462" tIns="72462" rIns="72462" bIns="72462" anchor="ctr" anchorCtr="0"/>
          <a:lstStyle/>
          <a:p>
            <a:pPr marL="180000" algn="just">
              <a:spcBef>
                <a:spcPts val="600"/>
              </a:spcBef>
            </a:pPr>
            <a:r>
              <a:rPr lang="fr-FR" b="1" dirty="0">
                <a:solidFill>
                  <a:srgbClr val="3333FF"/>
                </a:solidFill>
                <a:latin typeface="Calibri" pitchFamily="34" charset="0"/>
                <a:sym typeface="Wingdings" pitchFamily="2" charset="2"/>
              </a:rPr>
              <a:t>4- Dans le domaine de la performance portuaire :</a:t>
            </a:r>
          </a:p>
          <a:p>
            <a:pPr marL="905741" lvl="1" indent="-263776" algn="just">
              <a:spcBef>
                <a:spcPts val="400"/>
              </a:spcBef>
              <a:buFont typeface="Wingdings" panose="05000000000000000000" pitchFamily="2" charset="2"/>
              <a:buChar char="F"/>
            </a:pPr>
            <a:r>
              <a:rPr lang="fr-MA" b="1" dirty="0">
                <a:solidFill>
                  <a:srgbClr val="2D2D87"/>
                </a:solidFill>
                <a:latin typeface="Calibri" pitchFamily="34" charset="0"/>
                <a:sym typeface="Wingdings" pitchFamily="2" charset="2"/>
              </a:rPr>
              <a:t>Conception et élaboration d’un observatoire de la compétitivité des places portuaires. </a:t>
            </a:r>
          </a:p>
          <a:p>
            <a:pPr marL="180000" algn="just">
              <a:spcBef>
                <a:spcPts val="600"/>
              </a:spcBef>
            </a:pPr>
            <a:r>
              <a:rPr lang="fr-MA" b="1" dirty="0">
                <a:solidFill>
                  <a:srgbClr val="3333FF"/>
                </a:solidFill>
                <a:latin typeface="Calibri" pitchFamily="34" charset="0"/>
                <a:sym typeface="Wingdings" pitchFamily="2" charset="2"/>
              </a:rPr>
              <a:t>5- Dans le domaine des infrastructures :</a:t>
            </a:r>
          </a:p>
          <a:p>
            <a:pPr marL="905741" lvl="1" indent="-263776" algn="just">
              <a:spcBef>
                <a:spcPts val="400"/>
              </a:spcBef>
              <a:buFont typeface="Wingdings" panose="05000000000000000000" pitchFamily="2" charset="2"/>
              <a:buChar char="F"/>
            </a:pPr>
            <a:r>
              <a:rPr lang="fr-MA" b="1" dirty="0">
                <a:solidFill>
                  <a:srgbClr val="2D2D87"/>
                </a:solidFill>
                <a:latin typeface="Calibri" pitchFamily="34" charset="0"/>
                <a:sym typeface="Wingdings" pitchFamily="2" charset="2"/>
              </a:rPr>
              <a:t>Modes de conception, réalisation et maintenance des infrastructures portuaires.</a:t>
            </a:r>
          </a:p>
          <a:p>
            <a:pPr marL="180000" algn="just">
              <a:spcBef>
                <a:spcPts val="600"/>
              </a:spcBef>
            </a:pPr>
            <a:r>
              <a:rPr lang="fr-MA" b="1" dirty="0">
                <a:solidFill>
                  <a:srgbClr val="3333FF"/>
                </a:solidFill>
                <a:latin typeface="Calibri" pitchFamily="34" charset="0"/>
                <a:sym typeface="Wingdings" pitchFamily="2" charset="2"/>
              </a:rPr>
              <a:t>6- Dans le domaine de la formation des ressources humaine :</a:t>
            </a:r>
          </a:p>
          <a:p>
            <a:pPr marL="905741" lvl="1" indent="-263776" algn="just">
              <a:spcBef>
                <a:spcPts val="400"/>
              </a:spcBef>
              <a:buFont typeface="Wingdings" panose="05000000000000000000" pitchFamily="2" charset="2"/>
              <a:buChar char="F"/>
            </a:pPr>
            <a:r>
              <a:rPr lang="fr-MA" b="1" dirty="0">
                <a:solidFill>
                  <a:srgbClr val="2D2D87"/>
                </a:solidFill>
                <a:latin typeface="Calibri" pitchFamily="34" charset="0"/>
                <a:sym typeface="Wingdings" pitchFamily="2" charset="2"/>
              </a:rPr>
              <a:t>Mettre en place un cadre de coopération entre les instituts de formation portuaire pour capitaliser sur leurs moyens au profit de l’amélioration de la compétence des ressources humaines portuaires.</a:t>
            </a:r>
          </a:p>
        </p:txBody>
      </p:sp>
      <p:sp>
        <p:nvSpPr>
          <p:cNvPr id="7" name="Rectangle à coins arrondis 6"/>
          <p:cNvSpPr>
            <a:spLocks noChangeArrowheads="1"/>
          </p:cNvSpPr>
          <p:nvPr/>
        </p:nvSpPr>
        <p:spPr bwMode="auto">
          <a:xfrm>
            <a:off x="200472" y="692696"/>
            <a:ext cx="9433048" cy="936104"/>
          </a:xfrm>
          <a:prstGeom prst="roundRect">
            <a:avLst>
              <a:gd name="adj" fmla="val 16667"/>
            </a:avLst>
          </a:prstGeom>
          <a:solidFill>
            <a:srgbClr val="003366"/>
          </a:solidFill>
          <a:ln w="9525" algn="ctr">
            <a:solidFill>
              <a:schemeClr val="tx1"/>
            </a:solidFill>
            <a:round/>
            <a:headEnd/>
            <a:tailEnd/>
          </a:ln>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solidFill>
                <a:srgbClr val="000000"/>
              </a:solidFill>
              <a:effectLst/>
              <a:uLnTx/>
              <a:uFillTx/>
              <a:latin typeface="Times" pitchFamily="18" charset="0"/>
              <a:ea typeface="+mn-ea"/>
              <a:cs typeface="Arial" charset="0"/>
            </a:endParaRPr>
          </a:p>
        </p:txBody>
      </p:sp>
      <p:sp>
        <p:nvSpPr>
          <p:cNvPr id="8" name="Rectangle 2"/>
          <p:cNvSpPr txBox="1">
            <a:spLocks noChangeArrowheads="1"/>
          </p:cNvSpPr>
          <p:nvPr/>
        </p:nvSpPr>
        <p:spPr>
          <a:xfrm>
            <a:off x="488504" y="840803"/>
            <a:ext cx="8640960" cy="811907"/>
          </a:xfrm>
          <a:prstGeom prst="rect">
            <a:avLst/>
          </a:prstGeom>
        </p:spPr>
        <p:txBody>
          <a:bodyPr/>
          <a:lstStyle>
            <a:lvl1pPr algn="l" rtl="0" eaLnBrk="0" fontAlgn="base" hangingPunct="0">
              <a:spcBef>
                <a:spcPct val="0"/>
              </a:spcBef>
              <a:spcAft>
                <a:spcPct val="0"/>
              </a:spcAft>
              <a:defRPr sz="2000" b="1">
                <a:solidFill>
                  <a:srgbClr val="333399"/>
                </a:solidFill>
                <a:latin typeface="+mj-lt"/>
                <a:ea typeface="+mj-ea"/>
                <a:cs typeface="+mj-cs"/>
              </a:defRPr>
            </a:lvl1pPr>
            <a:lvl2pPr algn="l" rtl="0" eaLnBrk="0" fontAlgn="base" hangingPunct="0">
              <a:spcBef>
                <a:spcPct val="0"/>
              </a:spcBef>
              <a:spcAft>
                <a:spcPct val="0"/>
              </a:spcAft>
              <a:defRPr sz="2000" b="1">
                <a:solidFill>
                  <a:srgbClr val="333399"/>
                </a:solidFill>
                <a:latin typeface="Futura Condensed" charset="0"/>
              </a:defRPr>
            </a:lvl2pPr>
            <a:lvl3pPr algn="l" rtl="0" eaLnBrk="0" fontAlgn="base" hangingPunct="0">
              <a:spcBef>
                <a:spcPct val="0"/>
              </a:spcBef>
              <a:spcAft>
                <a:spcPct val="0"/>
              </a:spcAft>
              <a:defRPr sz="2000" b="1">
                <a:solidFill>
                  <a:srgbClr val="333399"/>
                </a:solidFill>
                <a:latin typeface="Futura Condensed" charset="0"/>
              </a:defRPr>
            </a:lvl3pPr>
            <a:lvl4pPr algn="l" rtl="0" eaLnBrk="0" fontAlgn="base" hangingPunct="0">
              <a:spcBef>
                <a:spcPct val="0"/>
              </a:spcBef>
              <a:spcAft>
                <a:spcPct val="0"/>
              </a:spcAft>
              <a:defRPr sz="2000" b="1">
                <a:solidFill>
                  <a:srgbClr val="333399"/>
                </a:solidFill>
                <a:latin typeface="Futura Condensed" charset="0"/>
              </a:defRPr>
            </a:lvl4pPr>
            <a:lvl5pPr algn="l" rtl="0" eaLnBrk="0" fontAlgn="base" hangingPunct="0">
              <a:spcBef>
                <a:spcPct val="0"/>
              </a:spcBef>
              <a:spcAft>
                <a:spcPct val="0"/>
              </a:spcAft>
              <a:defRPr sz="2000" b="1">
                <a:solidFill>
                  <a:srgbClr val="333399"/>
                </a:solidFill>
                <a:latin typeface="Futura Condensed" charset="0"/>
              </a:defRPr>
            </a:lvl5pPr>
            <a:lvl6pPr marL="457200" algn="l" rtl="0" fontAlgn="base">
              <a:spcBef>
                <a:spcPct val="0"/>
              </a:spcBef>
              <a:spcAft>
                <a:spcPct val="0"/>
              </a:spcAft>
              <a:defRPr sz="2000" b="1">
                <a:solidFill>
                  <a:srgbClr val="333399"/>
                </a:solidFill>
                <a:latin typeface="Futura Condensed" charset="0"/>
              </a:defRPr>
            </a:lvl6pPr>
            <a:lvl7pPr marL="914400" algn="l" rtl="0" fontAlgn="base">
              <a:spcBef>
                <a:spcPct val="0"/>
              </a:spcBef>
              <a:spcAft>
                <a:spcPct val="0"/>
              </a:spcAft>
              <a:defRPr sz="2000" b="1">
                <a:solidFill>
                  <a:srgbClr val="333399"/>
                </a:solidFill>
                <a:latin typeface="Futura Condensed" charset="0"/>
              </a:defRPr>
            </a:lvl7pPr>
            <a:lvl8pPr marL="1371600" algn="l" rtl="0" fontAlgn="base">
              <a:spcBef>
                <a:spcPct val="0"/>
              </a:spcBef>
              <a:spcAft>
                <a:spcPct val="0"/>
              </a:spcAft>
              <a:defRPr sz="2000" b="1">
                <a:solidFill>
                  <a:srgbClr val="333399"/>
                </a:solidFill>
                <a:latin typeface="Futura Condensed" charset="0"/>
              </a:defRPr>
            </a:lvl8pPr>
            <a:lvl9pPr marL="1828800" algn="l" rtl="0" fontAlgn="base">
              <a:spcBef>
                <a:spcPct val="0"/>
              </a:spcBef>
              <a:spcAft>
                <a:spcPct val="0"/>
              </a:spcAft>
              <a:defRPr sz="2000" b="1">
                <a:solidFill>
                  <a:srgbClr val="333399"/>
                </a:solidFill>
                <a:latin typeface="Futura Condensed" charset="0"/>
              </a:defRPr>
            </a:lvl9pPr>
          </a:lstStyle>
          <a:p>
            <a:pPr eaLnBrk="1" hangingPunct="1">
              <a:defRPr/>
            </a:pPr>
            <a:r>
              <a:rPr lang="fr-FR" sz="1800" kern="0" smtClean="0">
                <a:solidFill>
                  <a:schemeClr val="accent3"/>
                </a:solidFill>
                <a:latin typeface="Arial" pitchFamily="34" charset="0"/>
                <a:cs typeface="Arial" pitchFamily="34" charset="0"/>
              </a:rPr>
              <a:t>POTENTIEL DE COOPERATION A L’ECHELLE</a:t>
            </a:r>
            <a:br>
              <a:rPr lang="fr-FR" sz="1800" kern="0" smtClean="0">
                <a:solidFill>
                  <a:schemeClr val="accent3"/>
                </a:solidFill>
                <a:latin typeface="Arial" pitchFamily="34" charset="0"/>
                <a:cs typeface="Arial" pitchFamily="34" charset="0"/>
              </a:rPr>
            </a:br>
            <a:r>
              <a:rPr lang="fr-FR" sz="1800" kern="0" smtClean="0">
                <a:solidFill>
                  <a:schemeClr val="accent3"/>
                </a:solidFill>
                <a:latin typeface="Arial" pitchFamily="34" charset="0"/>
                <a:cs typeface="Arial" pitchFamily="34" charset="0"/>
              </a:rPr>
              <a:t>DE LA MEDITERRANEE OCCIDENTALE</a:t>
            </a:r>
            <a:endParaRPr lang="fr-FR" sz="1800" kern="0" dirty="0" smtClean="0">
              <a:solidFill>
                <a:schemeClr val="accent3"/>
              </a:solidFill>
              <a:latin typeface="Arial" pitchFamily="34" charset="0"/>
              <a:cs typeface="Arial" pitchFamily="34" charset="0"/>
            </a:endParaRPr>
          </a:p>
        </p:txBody>
      </p:sp>
    </p:spTree>
    <p:extLst>
      <p:ext uri="{BB962C8B-B14F-4D97-AF65-F5344CB8AC3E}">
        <p14:creationId xmlns:p14="http://schemas.microsoft.com/office/powerpoint/2010/main" val="33729924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bwMode="auto">
          <a:xfrm>
            <a:off x="2576731" y="6073791"/>
            <a:ext cx="4968558" cy="481436"/>
          </a:xfrm>
          <a:prstGeom prst="rect">
            <a:avLst/>
          </a:prstGeom>
          <a:noFill/>
          <a:ln w="9525">
            <a:noFill/>
            <a:miter lim="800000"/>
            <a:headEnd/>
            <a:tailEnd/>
          </a:ln>
        </p:spPr>
        <p:txBody>
          <a:bodyPr wrap="square" lIns="37708" tIns="47890" rIns="0" bIns="47890" anchor="b">
            <a:spAutoFit/>
          </a:bodyPr>
          <a:lstStyle>
            <a:defPPr>
              <a:defRPr lang="fr-FR"/>
            </a:defPPr>
            <a:lvl1pPr algn="ctr">
              <a:defRPr sz="2500" b="1">
                <a:solidFill>
                  <a:schemeClr val="tx2"/>
                </a:solidFill>
                <a:latin typeface="+mj-lt"/>
                <a:ea typeface="+mj-ea"/>
                <a:cs typeface="Aharoni" pitchFamily="2" charset="-79"/>
              </a:defRPr>
            </a:lvl1pPr>
          </a:lstStyle>
          <a:p>
            <a:r>
              <a:rPr lang="fr-FR" dirty="0"/>
              <a:t>Nouakchott, 10 décembre 2018</a:t>
            </a:r>
          </a:p>
        </p:txBody>
      </p:sp>
      <p:sp>
        <p:nvSpPr>
          <p:cNvPr id="10" name="Rectangle 9"/>
          <p:cNvSpPr/>
          <p:nvPr/>
        </p:nvSpPr>
        <p:spPr>
          <a:xfrm>
            <a:off x="0" y="1700808"/>
            <a:ext cx="9905999" cy="2008922"/>
          </a:xfrm>
          <a:prstGeom prst="rect">
            <a:avLst/>
          </a:prstGeom>
          <a:solidFill>
            <a:srgbClr val="4F81BD">
              <a:alpha val="1882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 name="Rectangle 2"/>
          <p:cNvSpPr txBox="1">
            <a:spLocks noChangeArrowheads="1"/>
          </p:cNvSpPr>
          <p:nvPr/>
        </p:nvSpPr>
        <p:spPr bwMode="auto">
          <a:xfrm>
            <a:off x="1136573" y="2379912"/>
            <a:ext cx="7848872" cy="650713"/>
          </a:xfrm>
          <a:prstGeom prst="rect">
            <a:avLst/>
          </a:prstGeom>
          <a:noFill/>
          <a:ln w="9525">
            <a:noFill/>
            <a:miter lim="800000"/>
            <a:headEnd/>
            <a:tailEnd/>
          </a:ln>
        </p:spPr>
        <p:txBody>
          <a:bodyPr wrap="square" lIns="37708" tIns="47890" rIns="0" bIns="47890" anchor="b">
            <a:spAutoFit/>
          </a:bodyPr>
          <a:lstStyle/>
          <a:p>
            <a:pPr algn="ctr">
              <a:defRPr/>
            </a:pPr>
            <a:r>
              <a:rPr lang="fr-FR" sz="3600" b="1" dirty="0">
                <a:solidFill>
                  <a:srgbClr val="0084B6"/>
                </a:solidFill>
                <a:latin typeface="Arial Rounded MT Bold" panose="020F0704030504030204" pitchFamily="34" charset="0"/>
                <a:ea typeface="+mj-ea"/>
                <a:cs typeface="Aharoni" panose="02010803020104030203" pitchFamily="2" charset="-79"/>
              </a:rPr>
              <a:t>MERCI POUR VOTRE ATTENTION</a:t>
            </a:r>
          </a:p>
        </p:txBody>
      </p:sp>
      <p:pic>
        <p:nvPicPr>
          <p:cNvPr id="1026" name="Picture 2" descr="IEMe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744" y="620688"/>
            <a:ext cx="38100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logistique et connectivitÃ©&quot;"/>
          <p:cNvPicPr>
            <a:picLocks noChangeAspect="1" noChangeArrowheads="1"/>
          </p:cNvPicPr>
          <p:nvPr/>
        </p:nvPicPr>
        <p:blipFill>
          <a:blip r:embed="rId4">
            <a:extLst>
              <a:ext uri="{BEBA8EAE-BF5A-486C-A8C5-ECC9F3942E4B}">
                <a14:imgProps xmlns:a14="http://schemas.microsoft.com/office/drawing/2010/main">
                  <a14:imgLayer r:embed="rId5">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48744" y="3316662"/>
            <a:ext cx="447675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410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788230"/>
            <a:ext cx="9905999" cy="2008922"/>
          </a:xfrm>
          <a:prstGeom prst="rect">
            <a:avLst/>
          </a:prstGeom>
          <a:solidFill>
            <a:srgbClr val="4F81BD">
              <a:alpha val="1882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 name="Rectangle 2"/>
          <p:cNvSpPr txBox="1">
            <a:spLocks noChangeArrowheads="1"/>
          </p:cNvSpPr>
          <p:nvPr/>
        </p:nvSpPr>
        <p:spPr bwMode="auto">
          <a:xfrm>
            <a:off x="1136573" y="3128780"/>
            <a:ext cx="7848872" cy="1327822"/>
          </a:xfrm>
          <a:prstGeom prst="rect">
            <a:avLst/>
          </a:prstGeom>
          <a:noFill/>
          <a:ln w="9525">
            <a:noFill/>
            <a:miter lim="800000"/>
            <a:headEnd/>
            <a:tailEnd/>
          </a:ln>
        </p:spPr>
        <p:txBody>
          <a:bodyPr wrap="square" lIns="37708" tIns="47890" rIns="0" bIns="47890" anchor="b">
            <a:spAutoFit/>
          </a:bodyPr>
          <a:lstStyle/>
          <a:p>
            <a:pPr algn="ctr">
              <a:defRPr/>
            </a:pPr>
            <a:r>
              <a:rPr lang="fr-FR" sz="4000" b="1" dirty="0" smtClean="0">
                <a:solidFill>
                  <a:schemeClr val="tx2"/>
                </a:solidFill>
                <a:latin typeface="Arial Rounded MT Bold" panose="020F0704030504030204" pitchFamily="34" charset="0"/>
                <a:ea typeface="+mj-ea"/>
                <a:cs typeface="Aharoni" panose="02010803020104030203" pitchFamily="2" charset="-79"/>
              </a:rPr>
              <a:t>Présentation du secteur portuaire marocain</a:t>
            </a:r>
            <a:endParaRPr lang="fr-FR" sz="4000" b="1" dirty="0">
              <a:solidFill>
                <a:srgbClr val="0084B6"/>
              </a:solidFill>
              <a:latin typeface="Arial Rounded MT Bold" panose="020F0704030504030204" pitchFamily="34" charset="0"/>
              <a:ea typeface="+mj-ea"/>
              <a:cs typeface="Aharoni" panose="02010803020104030203" pitchFamily="2" charset="-79"/>
            </a:endParaRPr>
          </a:p>
        </p:txBody>
      </p:sp>
      <p:pic>
        <p:nvPicPr>
          <p:cNvPr id="1026" name="Picture 2" descr="IEMe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744" y="620688"/>
            <a:ext cx="3810000" cy="638175"/>
          </a:xfrm>
          <a:prstGeom prst="rect">
            <a:avLst/>
          </a:prstGeom>
          <a:noFill/>
          <a:extLst>
            <a:ext uri="{909E8E84-426E-40DD-AFC4-6F175D3DCCD1}">
              <a14:hiddenFill xmlns:a14="http://schemas.microsoft.com/office/drawing/2010/main">
                <a:solidFill>
                  <a:srgbClr val="FFFFFF"/>
                </a:solidFill>
              </a14:hiddenFill>
            </a:ext>
          </a:extLst>
        </p:spPr>
      </p:pic>
      <p:sp>
        <p:nvSpPr>
          <p:cNvPr id="7" name="Oval 4"/>
          <p:cNvSpPr>
            <a:spLocks noChangeArrowheads="1"/>
          </p:cNvSpPr>
          <p:nvPr/>
        </p:nvSpPr>
        <p:spPr bwMode="auto">
          <a:xfrm>
            <a:off x="4545103" y="2617335"/>
            <a:ext cx="687917" cy="649287"/>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eaLnBrk="0" hangingPunct="0">
              <a:spcBef>
                <a:spcPct val="50000"/>
              </a:spcBef>
            </a:pPr>
            <a:r>
              <a:rPr lang="fr-FR" sz="2400" b="1">
                <a:solidFill>
                  <a:srgbClr val="FFFFFF"/>
                </a:solidFill>
              </a:rPr>
              <a:t>1</a:t>
            </a:r>
          </a:p>
        </p:txBody>
      </p:sp>
    </p:spTree>
    <p:extLst>
      <p:ext uri="{BB962C8B-B14F-4D97-AF65-F5344CB8AC3E}">
        <p14:creationId xmlns:p14="http://schemas.microsoft.com/office/powerpoint/2010/main" val="3305790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80592" y="1681844"/>
            <a:ext cx="7171531" cy="5214937"/>
            <a:chOff x="2072351" y="995366"/>
            <a:chExt cx="7171531" cy="5214937"/>
          </a:xfrm>
        </p:grpSpPr>
        <p:pic>
          <p:nvPicPr>
            <p:cNvPr id="3072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351" y="995366"/>
              <a:ext cx="7171531"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ZoneTexte 20"/>
            <p:cNvSpPr txBox="1"/>
            <p:nvPr/>
          </p:nvSpPr>
          <p:spPr bwMode="auto">
            <a:xfrm>
              <a:off x="5838449" y="4096501"/>
              <a:ext cx="3290686" cy="2068804"/>
            </a:xfrm>
            <a:prstGeom prst="rect">
              <a:avLst/>
            </a:prstGeom>
            <a:solidFill>
              <a:schemeClr val="accent3">
                <a:lumMod val="85000"/>
              </a:schemeClr>
            </a:solidFill>
            <a:ln>
              <a:headEnd/>
              <a:tailEnd/>
            </a:ln>
          </p:spPr>
          <p:style>
            <a:lnRef idx="0">
              <a:schemeClr val="accent6"/>
            </a:lnRef>
            <a:fillRef idx="3">
              <a:schemeClr val="accent6"/>
            </a:fillRef>
            <a:effectRef idx="3">
              <a:schemeClr val="accent6"/>
            </a:effectRef>
            <a:fontRef idx="minor">
              <a:schemeClr val="lt1"/>
            </a:fontRef>
          </p:style>
          <p:txBody>
            <a:bodyPr lIns="78500" tIns="78500" rIns="78500" bIns="78500"/>
            <a:lstStyle/>
            <a:p>
              <a:pPr>
                <a:defRPr/>
              </a:pPr>
              <a:r>
                <a:rPr lang="fr-FR" sz="1400" b="1" dirty="0" smtClean="0">
                  <a:solidFill>
                    <a:srgbClr val="3366CC"/>
                  </a:solidFill>
                  <a:latin typeface="Calibri" pitchFamily="34" charset="0"/>
                </a:rPr>
                <a:t>36 </a:t>
              </a:r>
              <a:r>
                <a:rPr lang="fr-FR" sz="1400" b="1" dirty="0">
                  <a:solidFill>
                    <a:srgbClr val="3366CC"/>
                  </a:solidFill>
                  <a:latin typeface="Calibri" pitchFamily="34" charset="0"/>
                </a:rPr>
                <a:t>ports répartis sur toutes les côtes du Royaume avec des caractéristiques et des vocations différentes pouvant être classés en 4 Grands groupes : </a:t>
              </a:r>
            </a:p>
            <a:p>
              <a:pPr marL="177800" lvl="1" indent="-177800">
                <a:buFont typeface="Arial" pitchFamily="34" charset="0"/>
                <a:buChar char="-"/>
                <a:defRPr/>
              </a:pPr>
              <a:r>
                <a:rPr lang="fr-FR" sz="1400" b="1" dirty="0">
                  <a:solidFill>
                    <a:srgbClr val="3366CC"/>
                  </a:solidFill>
                  <a:latin typeface="Calibri" pitchFamily="34" charset="0"/>
                </a:rPr>
                <a:t>12 Ports polyvalents</a:t>
              </a:r>
            </a:p>
            <a:p>
              <a:pPr marL="177800" lvl="1" indent="-177800">
                <a:buFont typeface="Arial" pitchFamily="34" charset="0"/>
                <a:buChar char="-"/>
                <a:defRPr/>
              </a:pPr>
              <a:r>
                <a:rPr lang="fr-FR" sz="1400" b="1" dirty="0">
                  <a:solidFill>
                    <a:srgbClr val="3366CC"/>
                  </a:solidFill>
                  <a:latin typeface="Calibri" pitchFamily="34" charset="0"/>
                </a:rPr>
                <a:t>1 Port de </a:t>
              </a:r>
              <a:r>
                <a:rPr lang="fr-FR" sz="1400" b="1" dirty="0" smtClean="0">
                  <a:solidFill>
                    <a:srgbClr val="3366CC"/>
                  </a:solidFill>
                  <a:latin typeface="Calibri" pitchFamily="34" charset="0"/>
                </a:rPr>
                <a:t>transbordement (Tanger Med)</a:t>
              </a:r>
              <a:endParaRPr lang="ar-MA" sz="1400" b="1" dirty="0">
                <a:solidFill>
                  <a:srgbClr val="3366CC"/>
                </a:solidFill>
                <a:latin typeface="Calibri" pitchFamily="34" charset="0"/>
              </a:endParaRPr>
            </a:p>
            <a:p>
              <a:pPr marL="177800" lvl="1" indent="-177800">
                <a:buFont typeface="Arial" pitchFamily="34" charset="0"/>
                <a:buChar char="-"/>
                <a:defRPr/>
              </a:pPr>
              <a:r>
                <a:rPr lang="fr-FR" sz="1400" b="1" dirty="0" smtClean="0">
                  <a:solidFill>
                    <a:srgbClr val="3366CC"/>
                  </a:solidFill>
                  <a:latin typeface="Calibri" pitchFamily="34" charset="0"/>
                </a:rPr>
                <a:t>17 </a:t>
              </a:r>
              <a:r>
                <a:rPr lang="fr-FR" sz="1400" b="1" dirty="0">
                  <a:solidFill>
                    <a:srgbClr val="3366CC"/>
                  </a:solidFill>
                  <a:latin typeface="Calibri" pitchFamily="34" charset="0"/>
                </a:rPr>
                <a:t>ports à dominante pêche</a:t>
              </a:r>
            </a:p>
            <a:p>
              <a:pPr marL="177800" lvl="1" indent="-177800">
                <a:buFont typeface="Arial" pitchFamily="34" charset="0"/>
                <a:buChar char="-"/>
                <a:defRPr/>
              </a:pPr>
              <a:r>
                <a:rPr lang="fr-FR" sz="1400" b="1" dirty="0">
                  <a:solidFill>
                    <a:srgbClr val="3366CC"/>
                  </a:solidFill>
                  <a:latin typeface="Calibri" pitchFamily="34" charset="0"/>
                </a:rPr>
                <a:t>6</a:t>
              </a:r>
              <a:r>
                <a:rPr lang="fr-FR" sz="1400" b="1" dirty="0" smtClean="0">
                  <a:solidFill>
                    <a:srgbClr val="3366CC"/>
                  </a:solidFill>
                  <a:latin typeface="Calibri" pitchFamily="34" charset="0"/>
                </a:rPr>
                <a:t> </a:t>
              </a:r>
              <a:r>
                <a:rPr lang="fr-FR" sz="1400" b="1" dirty="0">
                  <a:solidFill>
                    <a:srgbClr val="3366CC"/>
                  </a:solidFill>
                  <a:latin typeface="Calibri" pitchFamily="34" charset="0"/>
                </a:rPr>
                <a:t>ports de plaisance</a:t>
              </a:r>
            </a:p>
          </p:txBody>
        </p:sp>
        <p:sp>
          <p:nvSpPr>
            <p:cNvPr id="22" name="ZoneTexte 21"/>
            <p:cNvSpPr txBox="1"/>
            <p:nvPr/>
          </p:nvSpPr>
          <p:spPr bwMode="auto">
            <a:xfrm>
              <a:off x="5817098" y="3757976"/>
              <a:ext cx="3190136" cy="338524"/>
            </a:xfrm>
            <a:prstGeom prst="rect">
              <a:avLst/>
            </a:prstGeom>
            <a:solidFill>
              <a:srgbClr val="0066CC"/>
            </a:solidFill>
            <a:ln>
              <a:headEnd/>
              <a:tailEnd/>
            </a:ln>
          </p:spPr>
          <p:style>
            <a:lnRef idx="0">
              <a:schemeClr val="accent6"/>
            </a:lnRef>
            <a:fillRef idx="3">
              <a:schemeClr val="accent6"/>
            </a:fillRef>
            <a:effectRef idx="3">
              <a:schemeClr val="accent6"/>
            </a:effectRef>
            <a:fontRef idx="minor">
              <a:schemeClr val="lt1"/>
            </a:fontRef>
          </p:style>
          <p:txBody>
            <a:bodyPr lIns="91410" tIns="45705" rIns="91410" bIns="45705">
              <a:spAutoFit/>
            </a:bodyPr>
            <a:lstStyle/>
            <a:p>
              <a:pPr marL="177800" indent="-177800" algn="ctr">
                <a:defRPr/>
              </a:pPr>
              <a:r>
                <a:rPr lang="fr-FR" sz="1600" b="1" dirty="0"/>
                <a:t>	</a:t>
              </a:r>
              <a:r>
                <a:rPr lang="fr-FR" sz="1600" b="1" dirty="0" smtClean="0"/>
                <a:t>Offre </a:t>
              </a:r>
              <a:r>
                <a:rPr lang="fr-FR" sz="1600" b="1" dirty="0"/>
                <a:t>portuaire </a:t>
              </a:r>
            </a:p>
          </p:txBody>
        </p:sp>
      </p:grpSp>
      <p:sp>
        <p:nvSpPr>
          <p:cNvPr id="9" name="fd696853-4bd7-468e-90e3-2fcf4d4ffdbb"/>
          <p:cNvSpPr>
            <a:spLocks noChangeArrowheads="1"/>
          </p:cNvSpPr>
          <p:nvPr/>
        </p:nvSpPr>
        <p:spPr bwMode="auto">
          <a:xfrm>
            <a:off x="704528" y="971464"/>
            <a:ext cx="8667750" cy="642938"/>
          </a:xfrm>
          <a:prstGeom prst="roundRect">
            <a:avLst>
              <a:gd name="adj" fmla="val 16667"/>
            </a:avLst>
          </a:prstGeom>
          <a:solidFill>
            <a:srgbClr val="003366"/>
          </a:solidFill>
          <a:ln w="9525" algn="ctr">
            <a:solidFill>
              <a:schemeClr val="tx1"/>
            </a:solidFill>
            <a:round/>
            <a:headEnd/>
            <a:tailEnd/>
          </a:ln>
        </p:spPr>
        <p:txBody>
          <a:bodyPr/>
          <a:lstStyle/>
          <a:p>
            <a:pPr eaLnBrk="0" hangingPunct="0"/>
            <a:endParaRPr lang="fr-FR" sz="2400">
              <a:solidFill>
                <a:srgbClr val="000000"/>
              </a:solidFill>
              <a:latin typeface="Times" pitchFamily="18" charset="0"/>
              <a:cs typeface="+mn-cs"/>
            </a:endParaRPr>
          </a:p>
        </p:txBody>
      </p:sp>
      <p:sp>
        <p:nvSpPr>
          <p:cNvPr id="10" name="Rectangle 2"/>
          <p:cNvSpPr txBox="1">
            <a:spLocks noChangeArrowheads="1"/>
          </p:cNvSpPr>
          <p:nvPr/>
        </p:nvSpPr>
        <p:spPr>
          <a:xfrm>
            <a:off x="750103" y="1041622"/>
            <a:ext cx="8576601" cy="404813"/>
          </a:xfrm>
          <a:prstGeom prst="rect">
            <a:avLst/>
          </a:prstGeom>
        </p:spPr>
        <p:txBody>
          <a:bodyPr/>
          <a:lstStyle>
            <a:lvl1pPr algn="l" rtl="0" eaLnBrk="0" fontAlgn="base" hangingPunct="0">
              <a:spcBef>
                <a:spcPct val="0"/>
              </a:spcBef>
              <a:spcAft>
                <a:spcPct val="0"/>
              </a:spcAft>
              <a:defRPr sz="2000" b="1">
                <a:solidFill>
                  <a:srgbClr val="333399"/>
                </a:solidFill>
                <a:latin typeface="+mj-lt"/>
                <a:ea typeface="+mj-ea"/>
                <a:cs typeface="+mj-cs"/>
              </a:defRPr>
            </a:lvl1pPr>
            <a:lvl2pPr algn="l" rtl="0" eaLnBrk="0" fontAlgn="base" hangingPunct="0">
              <a:spcBef>
                <a:spcPct val="0"/>
              </a:spcBef>
              <a:spcAft>
                <a:spcPct val="0"/>
              </a:spcAft>
              <a:defRPr sz="2000" b="1">
                <a:solidFill>
                  <a:srgbClr val="333399"/>
                </a:solidFill>
                <a:latin typeface="Futura Condensed" charset="0"/>
              </a:defRPr>
            </a:lvl2pPr>
            <a:lvl3pPr algn="l" rtl="0" eaLnBrk="0" fontAlgn="base" hangingPunct="0">
              <a:spcBef>
                <a:spcPct val="0"/>
              </a:spcBef>
              <a:spcAft>
                <a:spcPct val="0"/>
              </a:spcAft>
              <a:defRPr sz="2000" b="1">
                <a:solidFill>
                  <a:srgbClr val="333399"/>
                </a:solidFill>
                <a:latin typeface="Futura Condensed" charset="0"/>
              </a:defRPr>
            </a:lvl3pPr>
            <a:lvl4pPr algn="l" rtl="0" eaLnBrk="0" fontAlgn="base" hangingPunct="0">
              <a:spcBef>
                <a:spcPct val="0"/>
              </a:spcBef>
              <a:spcAft>
                <a:spcPct val="0"/>
              </a:spcAft>
              <a:defRPr sz="2000" b="1">
                <a:solidFill>
                  <a:srgbClr val="333399"/>
                </a:solidFill>
                <a:latin typeface="Futura Condensed" charset="0"/>
              </a:defRPr>
            </a:lvl4pPr>
            <a:lvl5pPr algn="l" rtl="0" eaLnBrk="0" fontAlgn="base" hangingPunct="0">
              <a:spcBef>
                <a:spcPct val="0"/>
              </a:spcBef>
              <a:spcAft>
                <a:spcPct val="0"/>
              </a:spcAft>
              <a:defRPr sz="2000" b="1">
                <a:solidFill>
                  <a:srgbClr val="333399"/>
                </a:solidFill>
                <a:latin typeface="Futura Condensed" charset="0"/>
              </a:defRPr>
            </a:lvl5pPr>
            <a:lvl6pPr marL="457200" algn="l" rtl="0" fontAlgn="base">
              <a:spcBef>
                <a:spcPct val="0"/>
              </a:spcBef>
              <a:spcAft>
                <a:spcPct val="0"/>
              </a:spcAft>
              <a:defRPr sz="2000" b="1">
                <a:solidFill>
                  <a:srgbClr val="333399"/>
                </a:solidFill>
                <a:latin typeface="Futura Condensed" charset="0"/>
              </a:defRPr>
            </a:lvl6pPr>
            <a:lvl7pPr marL="914400" algn="l" rtl="0" fontAlgn="base">
              <a:spcBef>
                <a:spcPct val="0"/>
              </a:spcBef>
              <a:spcAft>
                <a:spcPct val="0"/>
              </a:spcAft>
              <a:defRPr sz="2000" b="1">
                <a:solidFill>
                  <a:srgbClr val="333399"/>
                </a:solidFill>
                <a:latin typeface="Futura Condensed" charset="0"/>
              </a:defRPr>
            </a:lvl7pPr>
            <a:lvl8pPr marL="1371600" algn="l" rtl="0" fontAlgn="base">
              <a:spcBef>
                <a:spcPct val="0"/>
              </a:spcBef>
              <a:spcAft>
                <a:spcPct val="0"/>
              </a:spcAft>
              <a:defRPr sz="2000" b="1">
                <a:solidFill>
                  <a:srgbClr val="333399"/>
                </a:solidFill>
                <a:latin typeface="Futura Condensed" charset="0"/>
              </a:defRPr>
            </a:lvl8pPr>
            <a:lvl9pPr marL="1828800" algn="l" rtl="0" fontAlgn="base">
              <a:spcBef>
                <a:spcPct val="0"/>
              </a:spcBef>
              <a:spcAft>
                <a:spcPct val="0"/>
              </a:spcAft>
              <a:defRPr sz="2000" b="1">
                <a:solidFill>
                  <a:srgbClr val="333399"/>
                </a:solidFill>
                <a:latin typeface="Futura Condensed" charset="0"/>
              </a:defRPr>
            </a:lvl9pPr>
          </a:lstStyle>
          <a:p>
            <a:pPr eaLnBrk="1" hangingPunct="1">
              <a:defRPr/>
            </a:pPr>
            <a:r>
              <a:rPr lang="fr-FR" sz="2400" kern="0" dirty="0" smtClean="0">
                <a:solidFill>
                  <a:schemeClr val="accent3"/>
                </a:solidFill>
                <a:latin typeface="Arial" pitchFamily="34" charset="0"/>
                <a:cs typeface="Arial" pitchFamily="34" charset="0"/>
              </a:rPr>
              <a:t>Offre portuaire</a:t>
            </a:r>
          </a:p>
        </p:txBody>
      </p:sp>
    </p:spTree>
    <p:extLst>
      <p:ext uri="{BB962C8B-B14F-4D97-AF65-F5344CB8AC3E}">
        <p14:creationId xmlns:p14="http://schemas.microsoft.com/office/powerpoint/2010/main" val="2563787260"/>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a:spLocks noChangeArrowheads="1"/>
          </p:cNvSpPr>
          <p:nvPr/>
        </p:nvSpPr>
        <p:spPr bwMode="auto">
          <a:xfrm>
            <a:off x="662122" y="841846"/>
            <a:ext cx="8667750" cy="642938"/>
          </a:xfrm>
          <a:prstGeom prst="roundRect">
            <a:avLst>
              <a:gd name="adj" fmla="val 16667"/>
            </a:avLst>
          </a:prstGeom>
          <a:solidFill>
            <a:srgbClr val="003366"/>
          </a:solidFill>
          <a:ln w="9525" algn="ctr">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2"/>
          <p:cNvSpPr>
            <a:spLocks noGrp="1" noChangeArrowheads="1"/>
          </p:cNvSpPr>
          <p:nvPr>
            <p:ph type="title"/>
          </p:nvPr>
        </p:nvSpPr>
        <p:spPr>
          <a:xfrm>
            <a:off x="744670" y="945916"/>
            <a:ext cx="8576601" cy="404813"/>
          </a:xfrm>
        </p:spPr>
        <p:txBody>
          <a:bodyPr/>
          <a:lstStyle/>
          <a:p>
            <a:pPr eaLnBrk="1" hangingPunct="1">
              <a:defRPr/>
            </a:pPr>
            <a:r>
              <a:rPr lang="fr-FR" dirty="0" smtClean="0">
                <a:solidFill>
                  <a:schemeClr val="accent3"/>
                </a:solidFill>
                <a:latin typeface="Arial" pitchFamily="34" charset="0"/>
                <a:cs typeface="Arial" pitchFamily="34" charset="0"/>
              </a:rPr>
              <a:t>Les ports : un maillon central de la chaine logistique globale</a:t>
            </a:r>
          </a:p>
        </p:txBody>
      </p:sp>
      <p:sp>
        <p:nvSpPr>
          <p:cNvPr id="34820" name="Freeform 13"/>
          <p:cNvSpPr>
            <a:spLocks noEditPoints="1"/>
          </p:cNvSpPr>
          <p:nvPr/>
        </p:nvSpPr>
        <p:spPr bwMode="gray">
          <a:xfrm rot="878173">
            <a:off x="280328" y="4600946"/>
            <a:ext cx="1014677" cy="2241550"/>
          </a:xfrm>
          <a:custGeom>
            <a:avLst/>
            <a:gdLst>
              <a:gd name="T0" fmla="*/ 2147483647 w 2820"/>
              <a:gd name="T1" fmla="*/ 2147483647 h 2912"/>
              <a:gd name="T2" fmla="*/ 2147483647 w 2820"/>
              <a:gd name="T3" fmla="*/ 2147483647 h 2912"/>
              <a:gd name="T4" fmla="*/ 2147483647 w 2820"/>
              <a:gd name="T5" fmla="*/ 2147483647 h 2912"/>
              <a:gd name="T6" fmla="*/ 2147483647 w 2820"/>
              <a:gd name="T7" fmla="*/ 2147483647 h 2912"/>
              <a:gd name="T8" fmla="*/ 2147483647 w 2820"/>
              <a:gd name="T9" fmla="*/ 2147483647 h 2912"/>
              <a:gd name="T10" fmla="*/ 2147483647 w 2820"/>
              <a:gd name="T11" fmla="*/ 2147483647 h 2912"/>
              <a:gd name="T12" fmla="*/ 2147483647 w 2820"/>
              <a:gd name="T13" fmla="*/ 2147483647 h 2912"/>
              <a:gd name="T14" fmla="*/ 2147483647 w 2820"/>
              <a:gd name="T15" fmla="*/ 2147483647 h 2912"/>
              <a:gd name="T16" fmla="*/ 0 w 2820"/>
              <a:gd name="T17" fmla="*/ 2147483647 h 2912"/>
              <a:gd name="T18" fmla="*/ 2147483647 w 2820"/>
              <a:gd name="T19" fmla="*/ 2147483647 h 2912"/>
              <a:gd name="T20" fmla="*/ 2147483647 w 2820"/>
              <a:gd name="T21" fmla="*/ 2147483647 h 2912"/>
              <a:gd name="T22" fmla="*/ 2147483647 w 2820"/>
              <a:gd name="T23" fmla="*/ 2147483647 h 2912"/>
              <a:gd name="T24" fmla="*/ 2147483647 w 2820"/>
              <a:gd name="T25" fmla="*/ 2147483647 h 2912"/>
              <a:gd name="T26" fmla="*/ 2147483647 w 2820"/>
              <a:gd name="T27" fmla="*/ 2147483647 h 2912"/>
              <a:gd name="T28" fmla="*/ 2147483647 w 2820"/>
              <a:gd name="T29" fmla="*/ 2147483647 h 2912"/>
              <a:gd name="T30" fmla="*/ 2147483647 w 2820"/>
              <a:gd name="T31" fmla="*/ 2147483647 h 2912"/>
              <a:gd name="T32" fmla="*/ 2147483647 w 2820"/>
              <a:gd name="T33" fmla="*/ 2147483647 h 2912"/>
              <a:gd name="T34" fmla="*/ 2147483647 w 2820"/>
              <a:gd name="T35" fmla="*/ 2147483647 h 2912"/>
              <a:gd name="T36" fmla="*/ 2147483647 w 2820"/>
              <a:gd name="T37" fmla="*/ 2147483647 h 2912"/>
              <a:gd name="T38" fmla="*/ 2147483647 w 2820"/>
              <a:gd name="T39" fmla="*/ 2147483647 h 2912"/>
              <a:gd name="T40" fmla="*/ 2147483647 w 2820"/>
              <a:gd name="T41" fmla="*/ 2147483647 h 2912"/>
              <a:gd name="T42" fmla="*/ 2147483647 w 2820"/>
              <a:gd name="T43" fmla="*/ 2147483647 h 2912"/>
              <a:gd name="T44" fmla="*/ 2147483647 w 2820"/>
              <a:gd name="T45" fmla="*/ 2147483647 h 2912"/>
              <a:gd name="T46" fmla="*/ 2147483647 w 2820"/>
              <a:gd name="T47" fmla="*/ 2147483647 h 2912"/>
              <a:gd name="T48" fmla="*/ 2147483647 w 2820"/>
              <a:gd name="T49" fmla="*/ 2147483647 h 2912"/>
              <a:gd name="T50" fmla="*/ 2147483647 w 2820"/>
              <a:gd name="T51" fmla="*/ 2147483647 h 2912"/>
              <a:gd name="T52" fmla="*/ 2147483647 w 2820"/>
              <a:gd name="T53" fmla="*/ 2147483647 h 2912"/>
              <a:gd name="T54" fmla="*/ 2147483647 w 2820"/>
              <a:gd name="T55" fmla="*/ 2147483647 h 2912"/>
              <a:gd name="T56" fmla="*/ 2147483647 w 2820"/>
              <a:gd name="T57" fmla="*/ 2147483647 h 2912"/>
              <a:gd name="T58" fmla="*/ 2147483647 w 2820"/>
              <a:gd name="T59" fmla="*/ 2147483647 h 2912"/>
              <a:gd name="T60" fmla="*/ 2147483647 w 2820"/>
              <a:gd name="T61" fmla="*/ 2147483647 h 2912"/>
              <a:gd name="T62" fmla="*/ 2147483647 w 2820"/>
              <a:gd name="T63" fmla="*/ 2147483647 h 2912"/>
              <a:gd name="T64" fmla="*/ 2147483647 w 2820"/>
              <a:gd name="T65" fmla="*/ 2147483647 h 2912"/>
              <a:gd name="T66" fmla="*/ 2147483647 w 2820"/>
              <a:gd name="T67" fmla="*/ 2147483647 h 2912"/>
              <a:gd name="T68" fmla="*/ 2147483647 w 2820"/>
              <a:gd name="T69" fmla="*/ 2147483647 h 2912"/>
              <a:gd name="T70" fmla="*/ 2147483647 w 2820"/>
              <a:gd name="T71" fmla="*/ 2147483647 h 2912"/>
              <a:gd name="T72" fmla="*/ 2147483647 w 2820"/>
              <a:gd name="T73" fmla="*/ 2147483647 h 2912"/>
              <a:gd name="T74" fmla="*/ 2147483647 w 2820"/>
              <a:gd name="T75" fmla="*/ 2147483647 h 2912"/>
              <a:gd name="T76" fmla="*/ 2147483647 w 2820"/>
              <a:gd name="T77" fmla="*/ 2147483647 h 2912"/>
              <a:gd name="T78" fmla="*/ 2147483647 w 2820"/>
              <a:gd name="T79" fmla="*/ 2147483647 h 2912"/>
              <a:gd name="T80" fmla="*/ 2147483647 w 2820"/>
              <a:gd name="T81" fmla="*/ 2147483647 h 2912"/>
              <a:gd name="T82" fmla="*/ 2147483647 w 2820"/>
              <a:gd name="T83" fmla="*/ 2147483647 h 2912"/>
              <a:gd name="T84" fmla="*/ 2147483647 w 2820"/>
              <a:gd name="T85" fmla="*/ 2147483647 h 2912"/>
              <a:gd name="T86" fmla="*/ 2147483647 w 2820"/>
              <a:gd name="T87" fmla="*/ 2147483647 h 2912"/>
              <a:gd name="T88" fmla="*/ 2147483647 w 2820"/>
              <a:gd name="T89" fmla="*/ 2147483647 h 2912"/>
              <a:gd name="T90" fmla="*/ 2147483647 w 2820"/>
              <a:gd name="T91" fmla="*/ 0 h 2912"/>
              <a:gd name="T92" fmla="*/ 2147483647 w 2820"/>
              <a:gd name="T93" fmla="*/ 2147483647 h 2912"/>
              <a:gd name="T94" fmla="*/ 2147483647 w 2820"/>
              <a:gd name="T95" fmla="*/ 2147483647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0"/>
              <a:gd name="T145" fmla="*/ 0 h 2912"/>
              <a:gd name="T146" fmla="*/ 2820 w 2820"/>
              <a:gd name="T147" fmla="*/ 2912 h 2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rgbClr val="CFCDF7"/>
              </a:gs>
              <a:gs pos="100000">
                <a:srgbClr val="8580EA"/>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4821" name="Oval 4"/>
          <p:cNvSpPr>
            <a:spLocks noChangeArrowheads="1"/>
          </p:cNvSpPr>
          <p:nvPr/>
        </p:nvSpPr>
        <p:spPr bwMode="auto">
          <a:xfrm>
            <a:off x="1157849" y="5661248"/>
            <a:ext cx="7539567" cy="1081088"/>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fr-FR" sz="2200" b="0" i="0" u="none" strike="noStrike" kern="1200" cap="none" spc="0" normalizeH="0" baseline="0" noProof="0">
                <a:ln>
                  <a:noFill/>
                </a:ln>
                <a:solidFill>
                  <a:srgbClr val="FFFFFF"/>
                </a:solidFill>
                <a:effectLst/>
                <a:uLnTx/>
                <a:uFillTx/>
                <a:latin typeface="Tahoma" pitchFamily="34" charset="0"/>
                <a:ea typeface="+mn-ea"/>
                <a:cs typeface="Tahoma" pitchFamily="34" charset="0"/>
              </a:rPr>
              <a:t>Les ports constituent un maillon central de la Supply Chain</a:t>
            </a:r>
            <a:endParaRPr kumimoji="0" lang="fr-FR" sz="2200" b="1" i="1" u="none" strike="noStrike" kern="1200" cap="none" spc="0" normalizeH="0" baseline="0" noProof="0">
              <a:ln>
                <a:noFill/>
              </a:ln>
              <a:solidFill>
                <a:srgbClr val="FFFFFF"/>
              </a:solidFill>
              <a:effectLst/>
              <a:uLnTx/>
              <a:uFillTx/>
              <a:latin typeface="Tahoma" pitchFamily="34" charset="0"/>
              <a:ea typeface="+mn-ea"/>
              <a:cs typeface="Tahoma" pitchFamily="34" charset="0"/>
            </a:endParaRPr>
          </a:p>
        </p:txBody>
      </p:sp>
      <p:sp>
        <p:nvSpPr>
          <p:cNvPr id="9" name="Text Box 13"/>
          <p:cNvSpPr txBox="1">
            <a:spLocks noChangeArrowheads="1"/>
          </p:cNvSpPr>
          <p:nvPr/>
        </p:nvSpPr>
        <p:spPr bwMode="auto">
          <a:xfrm>
            <a:off x="272480" y="1508586"/>
            <a:ext cx="959568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pitchFamily="18" charset="0"/>
              </a:defRPr>
            </a:lvl1pPr>
            <a:lvl2pPr indent="-274638">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477838" marR="0" lvl="1" indent="-274638" algn="l" defTabSz="914400" rtl="0" eaLnBrk="1" fontAlgn="base" latinLnBrk="0" hangingPunct="1">
              <a:lnSpc>
                <a:spcPct val="100000"/>
              </a:lnSpc>
              <a:spcBef>
                <a:spcPts val="1200"/>
              </a:spcBef>
              <a:spcAft>
                <a:spcPct val="0"/>
              </a:spcAft>
              <a:buClr>
                <a:srgbClr val="333399"/>
              </a:buClr>
              <a:buSzPct val="90000"/>
              <a:buFont typeface="Wingdings" pitchFamily="2" charset="2"/>
              <a:buChar char=""/>
              <a:tabLst/>
              <a:defRPr/>
            </a:pPr>
            <a:r>
              <a:rPr kumimoji="0" lang="fr-FR" sz="2000" b="1"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98% des échanges du </a:t>
            </a:r>
            <a:r>
              <a:rPr lang="fr-FR" sz="2000" b="1" dirty="0" smtClean="0">
                <a:solidFill>
                  <a:srgbClr val="3366CC"/>
                </a:solidFill>
                <a:latin typeface="Arial" pitchFamily="34" charset="0"/>
                <a:cs typeface="Arial" pitchFamily="34" charset="0"/>
              </a:rPr>
              <a:t>Maroc</a:t>
            </a:r>
            <a:r>
              <a:rPr kumimoji="0" lang="fr-FR" sz="2000" b="1"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 passent par les ports </a:t>
            </a:r>
          </a:p>
          <a:p>
            <a:pPr marL="477838" marR="0" lvl="1" indent="-274638" algn="l" defTabSz="914400" rtl="0" eaLnBrk="1" fontAlgn="base" latinLnBrk="0" hangingPunct="1">
              <a:lnSpc>
                <a:spcPct val="100000"/>
              </a:lnSpc>
              <a:spcBef>
                <a:spcPts val="1200"/>
              </a:spcBef>
              <a:spcAft>
                <a:spcPct val="0"/>
              </a:spcAft>
              <a:buClr>
                <a:srgbClr val="333399"/>
              </a:buClr>
              <a:buSzPct val="90000"/>
              <a:buFont typeface="Wingdings" pitchFamily="2" charset="2"/>
              <a:buChar char=""/>
              <a:tabLst/>
              <a:defRPr/>
            </a:pPr>
            <a:r>
              <a:rPr kumimoji="0" lang="fr-FR" sz="2000" b="1"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L’efficacité du processus de transit portuaire conditionne largement la compétitivité des importations et des exportations :</a:t>
            </a:r>
          </a:p>
          <a:p>
            <a:pPr marL="987425" marR="0" lvl="1" indent="-342900" algn="l" defTabSz="914400" rtl="0" eaLnBrk="1" fontAlgn="base" latinLnBrk="0" hangingPunct="1">
              <a:lnSpc>
                <a:spcPct val="100000"/>
              </a:lnSpc>
              <a:spcBef>
                <a:spcPts val="600"/>
              </a:spcBef>
              <a:spcAft>
                <a:spcPct val="0"/>
              </a:spcAft>
              <a:buClr>
                <a:srgbClr val="333399"/>
              </a:buClr>
              <a:buSzPct val="90000"/>
              <a:buFont typeface="Wingdings" pitchFamily="2" charset="2"/>
              <a:buChar char="§"/>
              <a:tabLst/>
              <a:defRPr/>
            </a:pPr>
            <a:r>
              <a:rPr kumimoji="0" lang="fr-FR" sz="2000" b="0"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La célérité du transit </a:t>
            </a:r>
          </a:p>
          <a:p>
            <a:pPr marL="987425" marR="0" lvl="1" indent="-342900" algn="l" defTabSz="914400" rtl="0" eaLnBrk="1" fontAlgn="base" latinLnBrk="0" hangingPunct="1">
              <a:lnSpc>
                <a:spcPct val="100000"/>
              </a:lnSpc>
              <a:spcBef>
                <a:spcPts val="600"/>
              </a:spcBef>
              <a:spcAft>
                <a:spcPct val="0"/>
              </a:spcAft>
              <a:buClr>
                <a:srgbClr val="333399"/>
              </a:buClr>
              <a:buSzPct val="90000"/>
              <a:buFont typeface="Wingdings" pitchFamily="2" charset="2"/>
              <a:buChar char="§"/>
              <a:tabLst/>
              <a:defRPr/>
            </a:pPr>
            <a:r>
              <a:rPr kumimoji="0" lang="fr-FR" sz="2000" b="0"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La sinistralité de la marchandise </a:t>
            </a:r>
          </a:p>
          <a:p>
            <a:pPr marL="987425" marR="0" lvl="1" indent="-342900" algn="l" defTabSz="914400" rtl="0" eaLnBrk="1" fontAlgn="base" latinLnBrk="0" hangingPunct="1">
              <a:lnSpc>
                <a:spcPct val="100000"/>
              </a:lnSpc>
              <a:spcBef>
                <a:spcPts val="600"/>
              </a:spcBef>
              <a:spcAft>
                <a:spcPct val="0"/>
              </a:spcAft>
              <a:buClr>
                <a:srgbClr val="333399"/>
              </a:buClr>
              <a:buSzPct val="90000"/>
              <a:buFont typeface="Wingdings" pitchFamily="2" charset="2"/>
              <a:buChar char="§"/>
              <a:tabLst/>
              <a:defRPr/>
            </a:pPr>
            <a:r>
              <a:rPr kumimoji="0" lang="fr-FR" sz="2000" b="0"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Les services à valeur ajoutée </a:t>
            </a:r>
          </a:p>
          <a:p>
            <a:pPr marL="987425" marR="0" lvl="1" indent="-342900" algn="l" defTabSz="914400" rtl="0" eaLnBrk="1" fontAlgn="base" latinLnBrk="0" hangingPunct="1">
              <a:lnSpc>
                <a:spcPct val="100000"/>
              </a:lnSpc>
              <a:spcBef>
                <a:spcPts val="600"/>
              </a:spcBef>
              <a:spcAft>
                <a:spcPct val="0"/>
              </a:spcAft>
              <a:buClr>
                <a:srgbClr val="333399"/>
              </a:buClr>
              <a:buSzPct val="90000"/>
              <a:buFont typeface="Wingdings" pitchFamily="2" charset="2"/>
              <a:buChar char="§"/>
              <a:tabLst/>
              <a:defRPr/>
            </a:pPr>
            <a:r>
              <a:rPr kumimoji="0" lang="fr-FR" sz="2000" b="0"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Les coûts de passage.</a:t>
            </a:r>
          </a:p>
          <a:p>
            <a:pPr marL="477838" marR="0" lvl="1" indent="-274638" algn="l" defTabSz="914400" rtl="0" eaLnBrk="1" fontAlgn="base" latinLnBrk="0" hangingPunct="1">
              <a:lnSpc>
                <a:spcPct val="100000"/>
              </a:lnSpc>
              <a:spcBef>
                <a:spcPts val="1200"/>
              </a:spcBef>
              <a:spcAft>
                <a:spcPct val="0"/>
              </a:spcAft>
              <a:buClr>
                <a:srgbClr val="333399"/>
              </a:buClr>
              <a:buSzPct val="90000"/>
              <a:buFont typeface="Wingdings" pitchFamily="2" charset="2"/>
              <a:buChar char=""/>
              <a:tabLst/>
              <a:defRPr/>
            </a:pPr>
            <a:r>
              <a:rPr kumimoji="0" lang="fr-FR" sz="2000" b="1"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Un port défaillant et des services portuaires non compétitifs, correspondent à des coûts pour l’économie nationale et les</a:t>
            </a:r>
            <a:r>
              <a:rPr kumimoji="0" lang="fr-FR" sz="2000" b="1" i="0" u="none" strike="noStrike" kern="1200" cap="none" spc="0" normalizeH="0" noProof="0" dirty="0" smtClean="0">
                <a:ln>
                  <a:noFill/>
                </a:ln>
                <a:solidFill>
                  <a:srgbClr val="3366CC"/>
                </a:solidFill>
                <a:effectLst/>
                <a:uLnTx/>
                <a:uFillTx/>
                <a:latin typeface="Arial" pitchFamily="34" charset="0"/>
                <a:ea typeface="+mn-ea"/>
                <a:cs typeface="Arial" pitchFamily="34" charset="0"/>
              </a:rPr>
              <a:t> entreprises </a:t>
            </a:r>
            <a:r>
              <a:rPr kumimoji="0" lang="fr-FR" sz="2000" b="1"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a:t>
            </a:r>
          </a:p>
          <a:p>
            <a:pPr marL="985838" marR="0" lvl="1" indent="-357188" algn="l" defTabSz="914400" rtl="0" eaLnBrk="1" fontAlgn="base" latinLnBrk="0" hangingPunct="1">
              <a:lnSpc>
                <a:spcPct val="100000"/>
              </a:lnSpc>
              <a:spcBef>
                <a:spcPts val="600"/>
              </a:spcBef>
              <a:spcAft>
                <a:spcPct val="0"/>
              </a:spcAft>
              <a:buClr>
                <a:srgbClr val="333399"/>
              </a:buClr>
              <a:buSzPct val="90000"/>
              <a:buFont typeface="Wingdings" pitchFamily="2" charset="2"/>
              <a:buChar char="§"/>
              <a:tabLst/>
              <a:defRPr/>
            </a:pPr>
            <a:r>
              <a:rPr kumimoji="0" lang="fr-FR" sz="2000" b="0"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Altération de la compétitivité prix Ex-Works</a:t>
            </a:r>
          </a:p>
          <a:p>
            <a:pPr marL="985838" marR="0" lvl="1" indent="-357188" algn="l" defTabSz="914400" rtl="0" eaLnBrk="1" fontAlgn="base" latinLnBrk="0" hangingPunct="1">
              <a:lnSpc>
                <a:spcPct val="100000"/>
              </a:lnSpc>
              <a:spcBef>
                <a:spcPts val="600"/>
              </a:spcBef>
              <a:spcAft>
                <a:spcPct val="0"/>
              </a:spcAft>
              <a:buClr>
                <a:srgbClr val="333399"/>
              </a:buClr>
              <a:buSzPct val="90000"/>
              <a:buFont typeface="Wingdings" pitchFamily="2" charset="2"/>
              <a:buChar char="§"/>
              <a:tabLst/>
              <a:defRPr/>
            </a:pPr>
            <a:r>
              <a:rPr kumimoji="0" lang="fr-FR" sz="2000" b="0"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Continuité d’approvisionnement du pays, etc.</a:t>
            </a:r>
          </a:p>
          <a:p>
            <a:pPr marL="477838" marR="0" lvl="1" indent="-274638" algn="l" defTabSz="914400" rtl="0" eaLnBrk="1" fontAlgn="base" latinLnBrk="0" hangingPunct="1">
              <a:lnSpc>
                <a:spcPct val="100000"/>
              </a:lnSpc>
              <a:spcBef>
                <a:spcPts val="600"/>
              </a:spcBef>
              <a:spcAft>
                <a:spcPct val="0"/>
              </a:spcAft>
              <a:buClr>
                <a:srgbClr val="333399"/>
              </a:buClr>
              <a:buSzPct val="90000"/>
              <a:buFontTx/>
              <a:buNone/>
              <a:tabLst/>
              <a:defRPr/>
            </a:pPr>
            <a:endParaRPr kumimoji="0" lang="fr-FR" sz="2000" b="1" i="0" u="none" strike="noStrike" kern="1200" cap="none" spc="0" normalizeH="0" baseline="0" noProof="0" dirty="0" smtClean="0">
              <a:ln>
                <a:noFill/>
              </a:ln>
              <a:solidFill>
                <a:srgbClr val="333399"/>
              </a:solidFill>
              <a:effectLst/>
              <a:uLnTx/>
              <a:uFillTx/>
              <a:latin typeface="Arial" pitchFamily="34" charset="0"/>
              <a:ea typeface="+mn-ea"/>
              <a:cs typeface="Arial" pitchFamily="34" charset="0"/>
            </a:endParaRPr>
          </a:p>
          <a:p>
            <a:pPr marL="477838" marR="0" lvl="1" indent="-274638" algn="l" defTabSz="914400" rtl="0" eaLnBrk="1" fontAlgn="base" latinLnBrk="0" hangingPunct="1">
              <a:lnSpc>
                <a:spcPct val="100000"/>
              </a:lnSpc>
              <a:spcBef>
                <a:spcPts val="600"/>
              </a:spcBef>
              <a:spcAft>
                <a:spcPct val="0"/>
              </a:spcAft>
              <a:buClr>
                <a:srgbClr val="333399"/>
              </a:buClr>
              <a:buSzPct val="90000"/>
              <a:buFontTx/>
              <a:buNone/>
              <a:tabLst/>
              <a:defRPr/>
            </a:pPr>
            <a:endParaRPr kumimoji="0" lang="fr-FR" sz="2000" b="1" i="0" u="none" strike="noStrike" kern="1200" cap="none" spc="0" normalizeH="0" baseline="0" noProof="0" dirty="0" smtClean="0">
              <a:ln>
                <a:noFill/>
              </a:ln>
              <a:solidFill>
                <a:srgbClr val="33339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4111229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7"/>
          <p:cNvSpPr txBox="1">
            <a:spLocks noChangeArrowheads="1"/>
          </p:cNvSpPr>
          <p:nvPr/>
        </p:nvSpPr>
        <p:spPr bwMode="auto">
          <a:xfrm>
            <a:off x="175419" y="4652963"/>
            <a:ext cx="974606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fr-FR" altLang="fr-FR" sz="2200" b="1" i="0" u="none" strike="noStrike" kern="1200" cap="none" spc="0" normalizeH="0" baseline="0" noProof="0">
                <a:ln>
                  <a:noFill/>
                </a:ln>
                <a:solidFill>
                  <a:srgbClr val="00B0F0"/>
                </a:solidFill>
                <a:effectLst/>
                <a:uLnTx/>
                <a:uFillTx/>
                <a:latin typeface="Arial" pitchFamily="34" charset="0"/>
                <a:ea typeface="+mn-ea"/>
                <a:cs typeface="Arial" pitchFamily="34" charset="0"/>
              </a:rPr>
              <a:t>Possibilités de diminuer les coûts logistiques pour le Maroc:</a:t>
            </a:r>
          </a:p>
        </p:txBody>
      </p:sp>
      <p:graphicFrame>
        <p:nvGraphicFramePr>
          <p:cNvPr id="9" name="Group 64"/>
          <p:cNvGraphicFramePr>
            <a:graphicFrameLocks/>
          </p:cNvGraphicFramePr>
          <p:nvPr/>
        </p:nvGraphicFramePr>
        <p:xfrm>
          <a:off x="438549" y="5157791"/>
          <a:ext cx="9035785" cy="1368425"/>
        </p:xfrm>
        <a:graphic>
          <a:graphicData uri="http://schemas.openxmlformats.org/drawingml/2006/table">
            <a:tbl>
              <a:tblPr>
                <a:tableStyleId>{E8B1032C-EA38-4F05-BA0D-38AFFFC7BED3}</a:tableStyleId>
              </a:tblPr>
              <a:tblGrid>
                <a:gridCol w="3007109">
                  <a:extLst>
                    <a:ext uri="{9D8B030D-6E8A-4147-A177-3AD203B41FA5}">
                      <a16:colId xmlns:a16="http://schemas.microsoft.com/office/drawing/2014/main" val="20000"/>
                    </a:ext>
                  </a:extLst>
                </a:gridCol>
                <a:gridCol w="1326147">
                  <a:extLst>
                    <a:ext uri="{9D8B030D-6E8A-4147-A177-3AD203B41FA5}">
                      <a16:colId xmlns:a16="http://schemas.microsoft.com/office/drawing/2014/main" val="20001"/>
                    </a:ext>
                  </a:extLst>
                </a:gridCol>
                <a:gridCol w="1470127">
                  <a:extLst>
                    <a:ext uri="{9D8B030D-6E8A-4147-A177-3AD203B41FA5}">
                      <a16:colId xmlns:a16="http://schemas.microsoft.com/office/drawing/2014/main" val="20002"/>
                    </a:ext>
                  </a:extLst>
                </a:gridCol>
                <a:gridCol w="3232402">
                  <a:extLst>
                    <a:ext uri="{9D8B030D-6E8A-4147-A177-3AD203B41FA5}">
                      <a16:colId xmlns:a16="http://schemas.microsoft.com/office/drawing/2014/main" val="20003"/>
                    </a:ext>
                  </a:extLst>
                </a:gridCol>
              </a:tblGrid>
              <a:tr h="6651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000" b="1" i="0" u="none" strike="noStrike" cap="none" normalizeH="0" baseline="0" dirty="0" smtClean="0">
                        <a:ln>
                          <a:noFill/>
                        </a:ln>
                        <a:solidFill>
                          <a:srgbClr val="3366CC"/>
                        </a:solidFill>
                        <a:effectLst/>
                        <a:latin typeface="Tahoma" pitchFamily="34" charset="0"/>
                        <a:cs typeface="Tahoma" pitchFamily="34" charset="0"/>
                      </a:endParaRPr>
                    </a:p>
                  </a:txBody>
                  <a:tcPr marL="97500" marR="97500" marT="46802" marB="46802" anchor="ctr" horzOverflow="overflow">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u="none" strike="noStrike" cap="none" normalizeH="0" baseline="0" dirty="0" smtClean="0">
                          <a:ln>
                            <a:noFill/>
                          </a:ln>
                          <a:solidFill>
                            <a:srgbClr val="3366CC"/>
                          </a:solidFill>
                          <a:effectLst/>
                          <a:latin typeface="Tahoma" pitchFamily="34" charset="0"/>
                          <a:cs typeface="Tahoma" pitchFamily="34" charset="0"/>
                        </a:rPr>
                        <a:t>Maroc</a:t>
                      </a:r>
                      <a:endParaRPr kumimoji="0" lang="fr-FR" sz="2000" b="1" i="0" u="none" strike="noStrike" cap="none" normalizeH="0" baseline="0" dirty="0" smtClean="0">
                        <a:ln>
                          <a:noFill/>
                        </a:ln>
                        <a:solidFill>
                          <a:srgbClr val="3366CC"/>
                        </a:solidFill>
                        <a:effectLst/>
                        <a:latin typeface="Tahoma" pitchFamily="34" charset="0"/>
                        <a:cs typeface="Tahoma" pitchFamily="34" charset="0"/>
                      </a:endParaRPr>
                    </a:p>
                  </a:txBody>
                  <a:tcPr marL="97500" marR="97500" marT="46802" marB="468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u="none" strike="noStrike" cap="none" normalizeH="0" baseline="0" dirty="0" smtClean="0">
                          <a:ln>
                            <a:noFill/>
                          </a:ln>
                          <a:solidFill>
                            <a:srgbClr val="3366CC"/>
                          </a:solidFill>
                          <a:effectLst/>
                          <a:latin typeface="Tahoma" pitchFamily="34" charset="0"/>
                          <a:cs typeface="Tahoma" pitchFamily="34" charset="0"/>
                        </a:rPr>
                        <a:t>Europe</a:t>
                      </a:r>
                      <a:endParaRPr kumimoji="0" lang="fr-FR" sz="2000" b="1" i="0" u="none" strike="noStrike" cap="none" normalizeH="0" baseline="0" dirty="0" smtClean="0">
                        <a:ln>
                          <a:noFill/>
                        </a:ln>
                        <a:solidFill>
                          <a:srgbClr val="3366CC"/>
                        </a:solidFill>
                        <a:effectLst/>
                        <a:latin typeface="Tahoma" pitchFamily="34" charset="0"/>
                        <a:cs typeface="Tahoma" pitchFamily="34" charset="0"/>
                      </a:endParaRPr>
                    </a:p>
                  </a:txBody>
                  <a:tcPr marL="97500" marR="97500" marT="46802" marB="468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u="none" strike="noStrike" cap="none" normalizeH="0" baseline="0" dirty="0" smtClean="0">
                          <a:ln>
                            <a:noFill/>
                          </a:ln>
                          <a:solidFill>
                            <a:srgbClr val="3366CC"/>
                          </a:solidFill>
                          <a:effectLst/>
                          <a:latin typeface="Tahoma" pitchFamily="34" charset="0"/>
                          <a:cs typeface="Tahoma" pitchFamily="34" charset="0"/>
                        </a:rPr>
                        <a:t>Mexique, Brésil, Chine</a:t>
                      </a:r>
                      <a:endParaRPr kumimoji="0" lang="fr-FR" sz="2000" b="1" i="0" u="none" strike="noStrike" cap="none" normalizeH="0" baseline="0" dirty="0" smtClean="0">
                        <a:ln>
                          <a:noFill/>
                        </a:ln>
                        <a:solidFill>
                          <a:srgbClr val="3366CC"/>
                        </a:solidFill>
                        <a:effectLst/>
                        <a:latin typeface="Tahoma" pitchFamily="34" charset="0"/>
                        <a:cs typeface="Tahoma" pitchFamily="34" charset="0"/>
                      </a:endParaRPr>
                    </a:p>
                  </a:txBody>
                  <a:tcPr marL="97500" marR="97500" marT="46802" marB="46802" anchor="ctr" horzOverflow="overflow"/>
                </a:tc>
                <a:extLst>
                  <a:ext uri="{0D108BD9-81ED-4DB2-BD59-A6C34878D82A}">
                    <a16:rowId xmlns:a16="http://schemas.microsoft.com/office/drawing/2014/main" val="10000"/>
                  </a:ext>
                </a:extLst>
              </a:tr>
              <a:tr h="7032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u="none" strike="noStrike" cap="none" normalizeH="0" baseline="0" dirty="0" smtClean="0">
                          <a:ln>
                            <a:noFill/>
                          </a:ln>
                          <a:solidFill>
                            <a:srgbClr val="3366CC"/>
                          </a:solidFill>
                          <a:effectLst/>
                          <a:latin typeface="Tahoma" pitchFamily="34" charset="0"/>
                          <a:cs typeface="Tahoma" pitchFamily="34" charset="0"/>
                        </a:rPr>
                        <a:t>Coûts logistiques totaux / PIB</a:t>
                      </a:r>
                      <a:endParaRPr kumimoji="0" lang="fr-FR" sz="2000" b="1" i="0" u="none" strike="noStrike" cap="none" normalizeH="0" baseline="0" dirty="0" smtClean="0">
                        <a:ln>
                          <a:noFill/>
                        </a:ln>
                        <a:solidFill>
                          <a:srgbClr val="3366CC"/>
                        </a:solidFill>
                        <a:effectLst/>
                        <a:latin typeface="Tahoma" pitchFamily="34" charset="0"/>
                        <a:cs typeface="Tahoma" pitchFamily="34" charset="0"/>
                      </a:endParaRPr>
                    </a:p>
                  </a:txBody>
                  <a:tcPr marL="97500" marR="97500" marT="46802" marB="468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u="none" strike="noStrike" cap="none" normalizeH="0" baseline="0" dirty="0" smtClean="0">
                          <a:ln>
                            <a:noFill/>
                          </a:ln>
                          <a:solidFill>
                            <a:srgbClr val="3366CC"/>
                          </a:solidFill>
                          <a:effectLst/>
                          <a:latin typeface="Tahoma" pitchFamily="34" charset="0"/>
                          <a:cs typeface="Tahoma" pitchFamily="34" charset="0"/>
                        </a:rPr>
                        <a:t>20%</a:t>
                      </a:r>
                      <a:endParaRPr kumimoji="0" lang="fr-FR" sz="2000" b="1" i="0" u="none" strike="noStrike" cap="none" normalizeH="0" baseline="0" dirty="0" smtClean="0">
                        <a:ln>
                          <a:noFill/>
                        </a:ln>
                        <a:solidFill>
                          <a:srgbClr val="3366CC"/>
                        </a:solidFill>
                        <a:effectLst/>
                        <a:latin typeface="Tahoma" pitchFamily="34" charset="0"/>
                        <a:cs typeface="Tahoma" pitchFamily="34" charset="0"/>
                      </a:endParaRPr>
                    </a:p>
                  </a:txBody>
                  <a:tcPr marL="97500" marR="97500" marT="46802" marB="468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u="none" strike="noStrike" cap="none" normalizeH="0" baseline="0" dirty="0" smtClean="0">
                          <a:ln>
                            <a:noFill/>
                          </a:ln>
                          <a:solidFill>
                            <a:srgbClr val="3366CC"/>
                          </a:solidFill>
                          <a:effectLst/>
                          <a:latin typeface="Tahoma" pitchFamily="34" charset="0"/>
                          <a:cs typeface="Tahoma" pitchFamily="34" charset="0"/>
                        </a:rPr>
                        <a:t>10 à 16%</a:t>
                      </a:r>
                      <a:endParaRPr kumimoji="0" lang="fr-FR" sz="2000" b="1" i="0" u="none" strike="noStrike" cap="none" normalizeH="0" baseline="0" dirty="0" smtClean="0">
                        <a:ln>
                          <a:noFill/>
                        </a:ln>
                        <a:solidFill>
                          <a:srgbClr val="3366CC"/>
                        </a:solidFill>
                        <a:effectLst/>
                        <a:latin typeface="Tahoma" pitchFamily="34" charset="0"/>
                        <a:cs typeface="Tahoma" pitchFamily="34" charset="0"/>
                      </a:endParaRPr>
                    </a:p>
                  </a:txBody>
                  <a:tcPr marL="97500" marR="97500" marT="46802" marB="46802"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000" u="none" strike="noStrike" cap="none" normalizeH="0" baseline="0" dirty="0" smtClean="0">
                          <a:ln>
                            <a:noFill/>
                          </a:ln>
                          <a:solidFill>
                            <a:srgbClr val="3366CC"/>
                          </a:solidFill>
                          <a:effectLst/>
                          <a:latin typeface="Tahoma" pitchFamily="34" charset="0"/>
                          <a:cs typeface="Tahoma" pitchFamily="34" charset="0"/>
                        </a:rPr>
                        <a:t>15 à 17 %</a:t>
                      </a:r>
                      <a:endParaRPr kumimoji="0" lang="fr-FR" sz="2000" b="1" i="0" u="none" strike="noStrike" cap="none" normalizeH="0" baseline="0" dirty="0" smtClean="0">
                        <a:ln>
                          <a:noFill/>
                        </a:ln>
                        <a:solidFill>
                          <a:srgbClr val="3366CC"/>
                        </a:solidFill>
                        <a:effectLst/>
                        <a:latin typeface="Tahoma" pitchFamily="34" charset="0"/>
                        <a:cs typeface="Tahoma" pitchFamily="34" charset="0"/>
                      </a:endParaRPr>
                    </a:p>
                  </a:txBody>
                  <a:tcPr marL="97500" marR="97500" marT="46802" marB="46802" anchor="ctr" horzOverflow="overflow"/>
                </a:tc>
                <a:extLst>
                  <a:ext uri="{0D108BD9-81ED-4DB2-BD59-A6C34878D82A}">
                    <a16:rowId xmlns:a16="http://schemas.microsoft.com/office/drawing/2014/main" val="10001"/>
                  </a:ext>
                </a:extLst>
              </a:tr>
            </a:tbl>
          </a:graphicData>
        </a:graphic>
      </p:graphicFrame>
      <p:sp>
        <p:nvSpPr>
          <p:cNvPr id="11" name="Rectangle à coins arrondis 10"/>
          <p:cNvSpPr>
            <a:spLocks noChangeArrowheads="1"/>
          </p:cNvSpPr>
          <p:nvPr/>
        </p:nvSpPr>
        <p:spPr bwMode="auto">
          <a:xfrm>
            <a:off x="662120" y="769839"/>
            <a:ext cx="8667750" cy="642937"/>
          </a:xfrm>
          <a:prstGeom prst="roundRect">
            <a:avLst>
              <a:gd name="adj" fmla="val 16667"/>
            </a:avLst>
          </a:prstGeom>
          <a:solidFill>
            <a:srgbClr val="003366"/>
          </a:solidFill>
          <a:ln w="9525" algn="ctr">
            <a:solidFill>
              <a:schemeClr val="tx1"/>
            </a:solidFill>
            <a:round/>
            <a:headEnd/>
            <a:tailEnd/>
          </a:ln>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fr-FR" sz="2400" b="0" i="0" u="none" strike="noStrike" kern="1200" cap="none" spc="0" normalizeH="0" baseline="0" noProof="0">
              <a:ln>
                <a:noFill/>
              </a:ln>
              <a:solidFill>
                <a:srgbClr val="000000"/>
              </a:solidFill>
              <a:effectLst/>
              <a:uLnTx/>
              <a:uFillTx/>
              <a:latin typeface="Times" pitchFamily="18" charset="0"/>
              <a:ea typeface="+mn-ea"/>
              <a:cs typeface="Arial" charset="0"/>
            </a:endParaRPr>
          </a:p>
        </p:txBody>
      </p:sp>
      <p:sp>
        <p:nvSpPr>
          <p:cNvPr id="14" name="Rectangle 2"/>
          <p:cNvSpPr>
            <a:spLocks noGrp="1" noChangeArrowheads="1"/>
          </p:cNvSpPr>
          <p:nvPr>
            <p:ph type="title"/>
          </p:nvPr>
        </p:nvSpPr>
        <p:spPr>
          <a:xfrm>
            <a:off x="710274" y="849211"/>
            <a:ext cx="8576601" cy="404812"/>
          </a:xfrm>
        </p:spPr>
        <p:txBody>
          <a:bodyPr/>
          <a:lstStyle/>
          <a:p>
            <a:pPr eaLnBrk="1" hangingPunct="1">
              <a:defRPr/>
            </a:pPr>
            <a:r>
              <a:rPr lang="fr-FR" dirty="0" smtClean="0">
                <a:solidFill>
                  <a:schemeClr val="accent3"/>
                </a:solidFill>
                <a:latin typeface="Arial" pitchFamily="34" charset="0"/>
                <a:cs typeface="Arial" pitchFamily="34" charset="0"/>
              </a:rPr>
              <a:t>La logistique : Un facteur clef de compétitivité économique</a:t>
            </a:r>
          </a:p>
        </p:txBody>
      </p:sp>
      <p:sp>
        <p:nvSpPr>
          <p:cNvPr id="16" name="Text Box 5"/>
          <p:cNvSpPr txBox="1">
            <a:spLocks noChangeArrowheads="1"/>
          </p:cNvSpPr>
          <p:nvPr/>
        </p:nvSpPr>
        <p:spPr bwMode="auto">
          <a:xfrm>
            <a:off x="433389" y="1767007"/>
            <a:ext cx="920948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900" b="1" i="0" u="none" strike="noStrike" kern="1200" cap="none" spc="0" normalizeH="0" baseline="0" noProof="0" dirty="0" smtClean="0">
              <a:ln>
                <a:noFill/>
              </a:ln>
              <a:solidFill>
                <a:srgbClr val="3366CC"/>
              </a:solidFill>
              <a:effectLst/>
              <a:uLnTx/>
              <a:uFillTx/>
              <a:latin typeface="Arial" charset="0"/>
              <a:ea typeface="+mn-ea"/>
              <a:cs typeface="Arial" charset="0"/>
            </a:endParaRPr>
          </a:p>
          <a:p>
            <a:pPr marL="712788" marR="0" lvl="0" indent="-357188"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fr-FR" sz="1800" b="1" i="0" u="none" strike="noStrike" kern="1200" cap="none" spc="0" normalizeH="0" baseline="0" noProof="0" dirty="0" smtClean="0">
                <a:ln>
                  <a:noFill/>
                </a:ln>
                <a:solidFill>
                  <a:srgbClr val="3366CC"/>
                </a:solidFill>
                <a:effectLst/>
                <a:uLnTx/>
                <a:uFillTx/>
                <a:latin typeface="Arial" charset="0"/>
                <a:ea typeface="+mn-ea"/>
                <a:cs typeface="Arial" charset="0"/>
              </a:rPr>
              <a:t>Une internationalisation de l’économie</a:t>
            </a:r>
            <a:r>
              <a:rPr kumimoji="0" lang="fr-FR" sz="1800" b="0" i="0" u="none" strike="noStrike" kern="1200" cap="none" spc="0" normalizeH="0" baseline="0" noProof="0" dirty="0" smtClean="0">
                <a:ln>
                  <a:noFill/>
                </a:ln>
                <a:solidFill>
                  <a:srgbClr val="3366CC"/>
                </a:solidFill>
                <a:effectLst/>
                <a:uLnTx/>
                <a:uFillTx/>
                <a:latin typeface="Arial" charset="0"/>
                <a:ea typeface="+mn-ea"/>
                <a:cs typeface="Arial" charset="0"/>
              </a:rPr>
              <a:t>, à travers la délocalisation des zones de production et l’éloignement des distances par rapport aux zones de consommation </a:t>
            </a:r>
          </a:p>
          <a:p>
            <a:pPr marL="712788" marR="0" lvl="0" indent="-357188" algn="l" defTabSz="914400" rtl="0" eaLnBrk="1" fontAlgn="base" latinLnBrk="0" hangingPunct="1">
              <a:lnSpc>
                <a:spcPct val="100000"/>
              </a:lnSpc>
              <a:spcBef>
                <a:spcPct val="0"/>
              </a:spcBef>
              <a:spcAft>
                <a:spcPct val="0"/>
              </a:spcAft>
              <a:buClrTx/>
              <a:buSzTx/>
              <a:buFont typeface="Wingdings" pitchFamily="2" charset="2"/>
              <a:buChar char="ü"/>
              <a:tabLst/>
              <a:defRPr/>
            </a:pPr>
            <a:endParaRPr kumimoji="0" lang="fr-FR" sz="300" b="0" i="0" u="none" strike="noStrike" kern="1200" cap="none" spc="0" normalizeH="0" baseline="0" noProof="0" dirty="0" smtClean="0">
              <a:ln>
                <a:noFill/>
              </a:ln>
              <a:solidFill>
                <a:srgbClr val="3366CC"/>
              </a:solidFill>
              <a:effectLst/>
              <a:uLnTx/>
              <a:uFillTx/>
              <a:latin typeface="Arial" charset="0"/>
              <a:ea typeface="+mn-ea"/>
              <a:cs typeface="Arial" charset="0"/>
            </a:endParaRPr>
          </a:p>
          <a:p>
            <a:pPr marL="712788" marR="0" lvl="0" indent="-357188"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fr-FR" sz="1800" b="1" i="0" u="none" strike="noStrike" kern="1200" cap="none" spc="0" normalizeH="0" baseline="0" noProof="0" dirty="0" smtClean="0">
                <a:ln>
                  <a:noFill/>
                </a:ln>
                <a:solidFill>
                  <a:srgbClr val="3366CC"/>
                </a:solidFill>
                <a:effectLst/>
                <a:uLnTx/>
                <a:uFillTx/>
                <a:latin typeface="Arial" charset="0"/>
                <a:ea typeface="+mn-ea"/>
                <a:cs typeface="Arial" charset="0"/>
              </a:rPr>
              <a:t>Des exigences des consommateurs</a:t>
            </a:r>
            <a:r>
              <a:rPr kumimoji="0" lang="fr-FR" sz="1800" b="0" i="0" u="none" strike="noStrike" kern="1200" cap="none" spc="0" normalizeH="0" baseline="0" noProof="0" dirty="0" smtClean="0">
                <a:ln>
                  <a:noFill/>
                </a:ln>
                <a:solidFill>
                  <a:srgbClr val="3366CC"/>
                </a:solidFill>
                <a:effectLst/>
                <a:uLnTx/>
                <a:uFillTx/>
                <a:latin typeface="Arial" charset="0"/>
                <a:ea typeface="+mn-ea"/>
                <a:cs typeface="Arial" charset="0"/>
              </a:rPr>
              <a:t>, qui souhaitent des produits différenciés, plus de références et des cycles très courts avec des innovations continues.</a:t>
            </a:r>
          </a:p>
        </p:txBody>
      </p:sp>
      <p:sp>
        <p:nvSpPr>
          <p:cNvPr id="14359" name="Freeform 13"/>
          <p:cNvSpPr>
            <a:spLocks noEditPoints="1"/>
          </p:cNvSpPr>
          <p:nvPr/>
        </p:nvSpPr>
        <p:spPr bwMode="gray">
          <a:xfrm rot="965135">
            <a:off x="197778" y="2482850"/>
            <a:ext cx="827219" cy="2211388"/>
          </a:xfrm>
          <a:custGeom>
            <a:avLst/>
            <a:gdLst>
              <a:gd name="T0" fmla="*/ 2147483647 w 2820"/>
              <a:gd name="T1" fmla="*/ 2147483647 h 2912"/>
              <a:gd name="T2" fmla="*/ 2147483647 w 2820"/>
              <a:gd name="T3" fmla="*/ 2147483647 h 2912"/>
              <a:gd name="T4" fmla="*/ 2147483647 w 2820"/>
              <a:gd name="T5" fmla="*/ 2147483647 h 2912"/>
              <a:gd name="T6" fmla="*/ 2147483647 w 2820"/>
              <a:gd name="T7" fmla="*/ 2147483647 h 2912"/>
              <a:gd name="T8" fmla="*/ 2147483647 w 2820"/>
              <a:gd name="T9" fmla="*/ 2147483647 h 2912"/>
              <a:gd name="T10" fmla="*/ 2147483647 w 2820"/>
              <a:gd name="T11" fmla="*/ 2147483647 h 2912"/>
              <a:gd name="T12" fmla="*/ 2147483647 w 2820"/>
              <a:gd name="T13" fmla="*/ 2147483647 h 2912"/>
              <a:gd name="T14" fmla="*/ 2147483647 w 2820"/>
              <a:gd name="T15" fmla="*/ 2147483647 h 2912"/>
              <a:gd name="T16" fmla="*/ 0 w 2820"/>
              <a:gd name="T17" fmla="*/ 2147483647 h 2912"/>
              <a:gd name="T18" fmla="*/ 2147483647 w 2820"/>
              <a:gd name="T19" fmla="*/ 2147483647 h 2912"/>
              <a:gd name="T20" fmla="*/ 2147483647 w 2820"/>
              <a:gd name="T21" fmla="*/ 2147483647 h 2912"/>
              <a:gd name="T22" fmla="*/ 2147483647 w 2820"/>
              <a:gd name="T23" fmla="*/ 2147483647 h 2912"/>
              <a:gd name="T24" fmla="*/ 2147483647 w 2820"/>
              <a:gd name="T25" fmla="*/ 2147483647 h 2912"/>
              <a:gd name="T26" fmla="*/ 2147483647 w 2820"/>
              <a:gd name="T27" fmla="*/ 2147483647 h 2912"/>
              <a:gd name="T28" fmla="*/ 2147483647 w 2820"/>
              <a:gd name="T29" fmla="*/ 2147483647 h 2912"/>
              <a:gd name="T30" fmla="*/ 2147483647 w 2820"/>
              <a:gd name="T31" fmla="*/ 2147483647 h 2912"/>
              <a:gd name="T32" fmla="*/ 2147483647 w 2820"/>
              <a:gd name="T33" fmla="*/ 2147483647 h 2912"/>
              <a:gd name="T34" fmla="*/ 2147483647 w 2820"/>
              <a:gd name="T35" fmla="*/ 2147483647 h 2912"/>
              <a:gd name="T36" fmla="*/ 2147483647 w 2820"/>
              <a:gd name="T37" fmla="*/ 2147483647 h 2912"/>
              <a:gd name="T38" fmla="*/ 2147483647 w 2820"/>
              <a:gd name="T39" fmla="*/ 2147483647 h 2912"/>
              <a:gd name="T40" fmla="*/ 2147483647 w 2820"/>
              <a:gd name="T41" fmla="*/ 2147483647 h 2912"/>
              <a:gd name="T42" fmla="*/ 2147483647 w 2820"/>
              <a:gd name="T43" fmla="*/ 2147483647 h 2912"/>
              <a:gd name="T44" fmla="*/ 2147483647 w 2820"/>
              <a:gd name="T45" fmla="*/ 2147483647 h 2912"/>
              <a:gd name="T46" fmla="*/ 2147483647 w 2820"/>
              <a:gd name="T47" fmla="*/ 2147483647 h 2912"/>
              <a:gd name="T48" fmla="*/ 2147483647 w 2820"/>
              <a:gd name="T49" fmla="*/ 2147483647 h 2912"/>
              <a:gd name="T50" fmla="*/ 2147483647 w 2820"/>
              <a:gd name="T51" fmla="*/ 2147483647 h 2912"/>
              <a:gd name="T52" fmla="*/ 2147483647 w 2820"/>
              <a:gd name="T53" fmla="*/ 2147483647 h 2912"/>
              <a:gd name="T54" fmla="*/ 2147483647 w 2820"/>
              <a:gd name="T55" fmla="*/ 2147483647 h 2912"/>
              <a:gd name="T56" fmla="*/ 2147483647 w 2820"/>
              <a:gd name="T57" fmla="*/ 2147483647 h 2912"/>
              <a:gd name="T58" fmla="*/ 2147483647 w 2820"/>
              <a:gd name="T59" fmla="*/ 2147483647 h 2912"/>
              <a:gd name="T60" fmla="*/ 2147483647 w 2820"/>
              <a:gd name="T61" fmla="*/ 2147483647 h 2912"/>
              <a:gd name="T62" fmla="*/ 2147483647 w 2820"/>
              <a:gd name="T63" fmla="*/ 2147483647 h 2912"/>
              <a:gd name="T64" fmla="*/ 2147483647 w 2820"/>
              <a:gd name="T65" fmla="*/ 2147483647 h 2912"/>
              <a:gd name="T66" fmla="*/ 2147483647 w 2820"/>
              <a:gd name="T67" fmla="*/ 2147483647 h 2912"/>
              <a:gd name="T68" fmla="*/ 2147483647 w 2820"/>
              <a:gd name="T69" fmla="*/ 2147483647 h 2912"/>
              <a:gd name="T70" fmla="*/ 2147483647 w 2820"/>
              <a:gd name="T71" fmla="*/ 2147483647 h 2912"/>
              <a:gd name="T72" fmla="*/ 2147483647 w 2820"/>
              <a:gd name="T73" fmla="*/ 2147483647 h 2912"/>
              <a:gd name="T74" fmla="*/ 2147483647 w 2820"/>
              <a:gd name="T75" fmla="*/ 2147483647 h 2912"/>
              <a:gd name="T76" fmla="*/ 2147483647 w 2820"/>
              <a:gd name="T77" fmla="*/ 2147483647 h 2912"/>
              <a:gd name="T78" fmla="*/ 2147483647 w 2820"/>
              <a:gd name="T79" fmla="*/ 2147483647 h 2912"/>
              <a:gd name="T80" fmla="*/ 2147483647 w 2820"/>
              <a:gd name="T81" fmla="*/ 2147483647 h 2912"/>
              <a:gd name="T82" fmla="*/ 2147483647 w 2820"/>
              <a:gd name="T83" fmla="*/ 2147483647 h 2912"/>
              <a:gd name="T84" fmla="*/ 2147483647 w 2820"/>
              <a:gd name="T85" fmla="*/ 2147483647 h 2912"/>
              <a:gd name="T86" fmla="*/ 2147483647 w 2820"/>
              <a:gd name="T87" fmla="*/ 2147483647 h 2912"/>
              <a:gd name="T88" fmla="*/ 2147483647 w 2820"/>
              <a:gd name="T89" fmla="*/ 2147483647 h 2912"/>
              <a:gd name="T90" fmla="*/ 2147483647 w 2820"/>
              <a:gd name="T91" fmla="*/ 0 h 2912"/>
              <a:gd name="T92" fmla="*/ 2147483647 w 2820"/>
              <a:gd name="T93" fmla="*/ 2147483647 h 2912"/>
              <a:gd name="T94" fmla="*/ 2147483647 w 2820"/>
              <a:gd name="T95" fmla="*/ 2147483647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0"/>
              <a:gd name="T145" fmla="*/ 0 h 2912"/>
              <a:gd name="T146" fmla="*/ 2820 w 2820"/>
              <a:gd name="T147" fmla="*/ 2912 h 29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rgbClr val="CFCDF7"/>
              </a:gs>
              <a:gs pos="100000">
                <a:srgbClr val="8580EA"/>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8" name="ZoneTexte 17"/>
          <p:cNvSpPr txBox="1"/>
          <p:nvPr/>
        </p:nvSpPr>
        <p:spPr>
          <a:xfrm>
            <a:off x="949327" y="3684590"/>
            <a:ext cx="8279077" cy="784225"/>
          </a:xfrm>
          <a:prstGeom prst="roundRect">
            <a:avLst/>
          </a:prstGeom>
          <a:solidFill>
            <a:srgbClr val="3366CC"/>
          </a:solidFill>
        </p:spPr>
        <p:txBody>
          <a:bodyPr>
            <a:spAutoFit/>
          </a:bodyPr>
          <a:lstStyle/>
          <a:p>
            <a:pPr marL="268288" marR="0" lvl="0" indent="3175"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sym typeface="Wingdings"/>
              </a:rPr>
              <a:t>La logistique devient un facteur déterminant et un levier de compétitivité sur le plan mondial</a:t>
            </a:r>
          </a:p>
        </p:txBody>
      </p:sp>
      <p:sp>
        <p:nvSpPr>
          <p:cNvPr id="19" name="Text Box 17"/>
          <p:cNvSpPr txBox="1">
            <a:spLocks noChangeArrowheads="1"/>
          </p:cNvSpPr>
          <p:nvPr/>
        </p:nvSpPr>
        <p:spPr bwMode="auto">
          <a:xfrm>
            <a:off x="144464" y="1414612"/>
            <a:ext cx="974606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fr-FR" altLang="fr-FR" sz="2200" b="1" i="0" u="none" strike="noStrike" kern="1200" cap="none" spc="0" normalizeH="0" baseline="0" noProof="0" dirty="0">
                <a:ln>
                  <a:noFill/>
                </a:ln>
                <a:solidFill>
                  <a:srgbClr val="00B0F0"/>
                </a:solidFill>
                <a:effectLst/>
                <a:uLnTx/>
                <a:uFillTx/>
                <a:latin typeface="Arial" pitchFamily="34" charset="0"/>
                <a:ea typeface="+mn-ea"/>
                <a:cs typeface="Arial" pitchFamily="34" charset="0"/>
              </a:rPr>
              <a:t>Nouvel environnement économique :</a:t>
            </a:r>
          </a:p>
        </p:txBody>
      </p:sp>
    </p:spTree>
    <p:extLst>
      <p:ext uri="{BB962C8B-B14F-4D97-AF65-F5344CB8AC3E}">
        <p14:creationId xmlns:p14="http://schemas.microsoft.com/office/powerpoint/2010/main" val="315508249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Effect transition="in" filter="fade">
                                      <p:cBhvr>
                                        <p:cTn id="15" dur="2000"/>
                                        <p:tgtEl>
                                          <p:spTgt spid="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2000" fill="hold"/>
                                        <p:tgtEl>
                                          <p:spTgt spid="19"/>
                                        </p:tgtEl>
                                        <p:attrNameLst>
                                          <p:attrName>ppt_x</p:attrName>
                                        </p:attrNameLst>
                                      </p:cBhvr>
                                      <p:tavLst>
                                        <p:tav tm="0">
                                          <p:val>
                                            <p:strVal val="0-#ppt_w/2"/>
                                          </p:val>
                                        </p:tav>
                                        <p:tav tm="100000">
                                          <p:val>
                                            <p:strVal val="#ppt_x"/>
                                          </p:val>
                                        </p:tav>
                                      </p:tavLst>
                                    </p:anim>
                                    <p:anim calcmode="lin" valueType="num">
                                      <p:cBhvr additive="base">
                                        <p:cTn id="27" dur="2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4"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507339" y="1525589"/>
            <a:ext cx="9168209"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fr-FR" sz="2200" b="1" i="0" u="none" strike="noStrike" kern="1200" cap="none" spc="0" normalizeH="0" baseline="0" noProof="0" dirty="0" smtClean="0">
                <a:ln>
                  <a:noFill/>
                </a:ln>
                <a:solidFill>
                  <a:srgbClr val="00B0F0"/>
                </a:solidFill>
                <a:effectLst/>
                <a:uLnTx/>
                <a:uFillTx/>
                <a:latin typeface="Arial" charset="0"/>
                <a:ea typeface="+mn-ea"/>
                <a:cs typeface="Arial" charset="0"/>
              </a:rPr>
              <a:t>Sur le plan de la compétitivité, le Maroc doit progresser :</a:t>
            </a:r>
          </a:p>
          <a:p>
            <a:pPr marL="477838" marR="0" lvl="1" indent="-20638" algn="l" defTabSz="914400" rtl="0" eaLnBrk="1" fontAlgn="base" latinLnBrk="0" hangingPunct="1">
              <a:lnSpc>
                <a:spcPct val="100000"/>
              </a:lnSpc>
              <a:spcBef>
                <a:spcPts val="1200"/>
              </a:spcBef>
              <a:spcAft>
                <a:spcPct val="0"/>
              </a:spcAft>
              <a:buClr>
                <a:srgbClr val="333399"/>
              </a:buClr>
              <a:buSzTx/>
              <a:buFont typeface="Wingdings" pitchFamily="2" charset="2"/>
              <a:buChar char=""/>
              <a:tabLst/>
              <a:defRPr/>
            </a:pPr>
            <a:r>
              <a:rPr kumimoji="0" lang="fr-FR" sz="2000" b="1"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 Sur les délais ;</a:t>
            </a:r>
          </a:p>
          <a:p>
            <a:pPr marL="477838" marR="0" lvl="1" indent="-20638" algn="l" defTabSz="914400" rtl="0" eaLnBrk="1" fontAlgn="base" latinLnBrk="0" hangingPunct="1">
              <a:lnSpc>
                <a:spcPct val="100000"/>
              </a:lnSpc>
              <a:spcBef>
                <a:spcPts val="1200"/>
              </a:spcBef>
              <a:spcAft>
                <a:spcPct val="0"/>
              </a:spcAft>
              <a:buClr>
                <a:srgbClr val="333399"/>
              </a:buClr>
              <a:buSzTx/>
              <a:buFont typeface="Wingdings" pitchFamily="2" charset="2"/>
              <a:buChar char=""/>
              <a:tabLst/>
              <a:defRPr/>
            </a:pPr>
            <a:r>
              <a:rPr kumimoji="0" lang="fr-FR" sz="2000" b="1"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 Sur les coûts (transport, stockage, production, etc….).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ü"/>
              <a:tabLst/>
              <a:defRPr/>
            </a:pPr>
            <a:r>
              <a:rPr kumimoji="0" lang="fr-FR" sz="2200" b="1" i="0" u="none" strike="noStrike" kern="1200" cap="none" spc="0" normalizeH="0" baseline="0" noProof="0" dirty="0" smtClean="0">
                <a:ln>
                  <a:noFill/>
                </a:ln>
                <a:solidFill>
                  <a:srgbClr val="00B0F0"/>
                </a:solidFill>
                <a:effectLst/>
                <a:uLnTx/>
                <a:uFillTx/>
                <a:latin typeface="Arial" charset="0"/>
                <a:ea typeface="+mn-ea"/>
                <a:cs typeface="Arial" charset="0"/>
              </a:rPr>
              <a:t>Pour Optimiser ces 2 paramètres </a:t>
            </a:r>
            <a:r>
              <a:rPr kumimoji="0" lang="fr-FR" sz="2200" b="1" i="0" u="none" strike="noStrike" kern="1200" cap="none" spc="0" normalizeH="0" baseline="0" noProof="0" dirty="0" smtClean="0">
                <a:ln>
                  <a:noFill/>
                </a:ln>
                <a:solidFill>
                  <a:srgbClr val="00B0F0"/>
                </a:solidFill>
                <a:effectLst/>
                <a:uLnTx/>
                <a:uFillTx/>
                <a:latin typeface="Arial" charset="0"/>
                <a:ea typeface="+mn-ea"/>
                <a:cs typeface="Arial" charset="0"/>
                <a:sym typeface="Wingdings" pitchFamily="2" charset="2"/>
              </a:rPr>
              <a:t></a:t>
            </a:r>
            <a:r>
              <a:rPr kumimoji="0" lang="fr-FR" sz="2200" b="1" i="0" u="none" strike="noStrike" kern="1200" cap="none" spc="0" normalizeH="0" baseline="0" noProof="0" dirty="0" smtClean="0">
                <a:ln>
                  <a:noFill/>
                </a:ln>
                <a:solidFill>
                  <a:srgbClr val="00B0F0"/>
                </a:solidFill>
                <a:effectLst/>
                <a:uLnTx/>
                <a:uFillTx/>
                <a:latin typeface="Arial" charset="0"/>
                <a:ea typeface="+mn-ea"/>
                <a:cs typeface="Arial" charset="0"/>
              </a:rPr>
              <a:t> Raisonner en </a:t>
            </a:r>
            <a:r>
              <a:rPr kumimoji="0" lang="fr-FR" sz="2200" b="1" i="0" u="none" strike="noStrike" kern="1200" cap="none" spc="0" normalizeH="0" baseline="0" noProof="0" dirty="0" err="1" smtClean="0">
                <a:ln>
                  <a:noFill/>
                </a:ln>
                <a:solidFill>
                  <a:srgbClr val="00B0F0"/>
                </a:solidFill>
                <a:effectLst/>
                <a:uLnTx/>
                <a:uFillTx/>
                <a:latin typeface="Arial" charset="0"/>
                <a:ea typeface="+mn-ea"/>
                <a:cs typeface="Arial" charset="0"/>
              </a:rPr>
              <a:t>Supply</a:t>
            </a:r>
            <a:r>
              <a:rPr kumimoji="0" lang="fr-FR" sz="2200" b="1" i="0" u="none" strike="noStrike" kern="1200" cap="none" spc="0" normalizeH="0" baseline="0" noProof="0" dirty="0" smtClean="0">
                <a:ln>
                  <a:noFill/>
                </a:ln>
                <a:solidFill>
                  <a:srgbClr val="00B0F0"/>
                </a:solidFill>
                <a:effectLst/>
                <a:uLnTx/>
                <a:uFillTx/>
                <a:latin typeface="Arial" charset="0"/>
                <a:ea typeface="+mn-ea"/>
                <a:cs typeface="Arial" charset="0"/>
              </a:rPr>
              <a:t> Chain Management  :</a:t>
            </a:r>
          </a:p>
          <a:p>
            <a:pPr marL="477838" marR="0" lvl="1" indent="-20638" algn="l" defTabSz="914400" rtl="0" eaLnBrk="1" fontAlgn="base" latinLnBrk="0" hangingPunct="1">
              <a:lnSpc>
                <a:spcPct val="100000"/>
              </a:lnSpc>
              <a:spcBef>
                <a:spcPts val="1200"/>
              </a:spcBef>
              <a:spcAft>
                <a:spcPct val="0"/>
              </a:spcAft>
              <a:buClr>
                <a:srgbClr val="333399"/>
              </a:buClr>
              <a:buSzTx/>
              <a:buFont typeface="Wingdings" pitchFamily="2" charset="2"/>
              <a:buChar char=""/>
              <a:tabLst/>
              <a:defRPr/>
            </a:pPr>
            <a:r>
              <a:rPr kumimoji="0" lang="fr-FR" sz="2000" b="1"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 Fluidifier le passage portuaire ;</a:t>
            </a:r>
          </a:p>
          <a:p>
            <a:pPr marL="477838" marR="0" lvl="1" indent="-20638" algn="l" defTabSz="914400" rtl="0" eaLnBrk="1" fontAlgn="base" latinLnBrk="0" hangingPunct="1">
              <a:lnSpc>
                <a:spcPct val="100000"/>
              </a:lnSpc>
              <a:spcBef>
                <a:spcPts val="1200"/>
              </a:spcBef>
              <a:spcAft>
                <a:spcPct val="0"/>
              </a:spcAft>
              <a:buClr>
                <a:srgbClr val="333399"/>
              </a:buClr>
              <a:buSzTx/>
              <a:buFont typeface="Wingdings" pitchFamily="2" charset="2"/>
              <a:buChar char=""/>
              <a:tabLst/>
              <a:defRPr/>
            </a:pPr>
            <a:r>
              <a:rPr kumimoji="0" lang="fr-FR" sz="2000" b="1"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 Développer les pré et post acheminements </a:t>
            </a:r>
            <a:r>
              <a:rPr kumimoji="0" lang="fr-FR" sz="2000" b="1"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sym typeface="Wingdings" pitchFamily="2" charset="2"/>
              </a:rPr>
              <a:t> Stratégie terrestre ;</a:t>
            </a:r>
          </a:p>
          <a:p>
            <a:pPr marL="477838" marR="0" lvl="1" indent="-20638" algn="l" defTabSz="914400" rtl="0" eaLnBrk="1" fontAlgn="base" latinLnBrk="0" hangingPunct="1">
              <a:lnSpc>
                <a:spcPct val="100000"/>
              </a:lnSpc>
              <a:spcBef>
                <a:spcPts val="1200"/>
              </a:spcBef>
              <a:spcAft>
                <a:spcPct val="0"/>
              </a:spcAft>
              <a:buClr>
                <a:srgbClr val="333399"/>
              </a:buClr>
              <a:buSzTx/>
              <a:buFont typeface="Wingdings" pitchFamily="2" charset="2"/>
              <a:buChar char=""/>
              <a:tabLst/>
              <a:defRPr/>
            </a:pPr>
            <a:r>
              <a:rPr kumimoji="0" lang="fr-FR" sz="2000" b="1" i="0" u="none" strike="noStrike" kern="1200" cap="none" spc="0" normalizeH="0" baseline="0" noProof="0" dirty="0" smtClean="0">
                <a:ln>
                  <a:noFill/>
                </a:ln>
                <a:solidFill>
                  <a:srgbClr val="3366CC"/>
                </a:solidFill>
                <a:effectLst/>
                <a:uLnTx/>
                <a:uFillTx/>
                <a:latin typeface="Arial" pitchFamily="34" charset="0"/>
                <a:ea typeface="+mn-ea"/>
                <a:cs typeface="Arial" pitchFamily="34" charset="0"/>
              </a:rPr>
              <a:t> Mettre à disposition des zones logistiques.</a:t>
            </a:r>
          </a:p>
        </p:txBody>
      </p:sp>
    </p:spTree>
    <p:extLst>
      <p:ext uri="{BB962C8B-B14F-4D97-AF65-F5344CB8AC3E}">
        <p14:creationId xmlns:p14="http://schemas.microsoft.com/office/powerpoint/2010/main" val="38118324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2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2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2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2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20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20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9080501" y="6525345"/>
            <a:ext cx="500063" cy="200025"/>
          </a:xfrm>
          <a:prstGeom prst="rect">
            <a:avLst/>
          </a:prstGeom>
          <a:noFill/>
          <a:ln>
            <a:noFill/>
          </a:ln>
          <a:extLst/>
        </p:spPr>
        <p:txBody>
          <a:bodyPr>
            <a:spAutoFit/>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F756B49A-E58A-4F5D-BF36-1861521E9411}" type="slidenum">
              <a:rPr kumimoji="0" lang="fr-FR" altLang="fr-FR" sz="700" b="1" i="1" u="none" strike="noStrike" kern="0" cap="none" spc="0" normalizeH="0" baseline="0" noProof="0">
                <a:ln>
                  <a:noFill/>
                </a:ln>
                <a:solidFill>
                  <a:srgbClr val="0099FF"/>
                </a:solidFill>
                <a:effectLst/>
                <a:uLnTx/>
                <a:uFillTx/>
                <a:latin typeface="Times" panose="02020603050405020304" pitchFamily="18" charset="0"/>
                <a:ea typeface="+mn-ea"/>
                <a:cs typeface="Arial" panose="020B0604020202020204" pitchFamily="34" charset="0"/>
              </a:rPr>
              <a:pPr marL="0" marR="0" lvl="0" indent="0" algn="l" defTabSz="914400" rtl="0" eaLnBrk="0" fontAlgn="base" latinLnBrk="0" hangingPunct="0">
                <a:lnSpc>
                  <a:spcPct val="100000"/>
                </a:lnSpc>
                <a:spcBef>
                  <a:spcPct val="50000"/>
                </a:spcBef>
                <a:spcAft>
                  <a:spcPct val="0"/>
                </a:spcAft>
                <a:buClrTx/>
                <a:buSzTx/>
                <a:buFontTx/>
                <a:buNone/>
                <a:tabLst/>
                <a:defRPr/>
              </a:pPr>
              <a:t>8</a:t>
            </a:fld>
            <a:endParaRPr kumimoji="0" lang="fr-FR" altLang="fr-FR" sz="700" b="1" i="1" u="none" strike="noStrike" kern="0" cap="none" spc="0" normalizeH="0" baseline="0" noProof="0" dirty="0">
              <a:ln>
                <a:noFill/>
              </a:ln>
              <a:solidFill>
                <a:srgbClr val="0099FF"/>
              </a:solidFill>
              <a:effectLst/>
              <a:uLnTx/>
              <a:uFillTx/>
              <a:latin typeface="Times" panose="02020603050405020304" pitchFamily="18" charset="0"/>
              <a:ea typeface="+mn-ea"/>
              <a:cs typeface="Arial" panose="020B0604020202020204" pitchFamily="34" charset="0"/>
            </a:endParaRPr>
          </a:p>
        </p:txBody>
      </p:sp>
      <p:sp>
        <p:nvSpPr>
          <p:cNvPr id="3" name="Text Box 298"/>
          <p:cNvSpPr txBox="1">
            <a:spLocks noChangeArrowheads="1"/>
          </p:cNvSpPr>
          <p:nvPr/>
        </p:nvSpPr>
        <p:spPr bwMode="auto">
          <a:xfrm>
            <a:off x="704528" y="1516151"/>
            <a:ext cx="4968552" cy="1023357"/>
          </a:xfrm>
          <a:prstGeom prst="rect">
            <a:avLst/>
          </a:prstGeom>
          <a:solidFill>
            <a:srgbClr val="FFFFFF"/>
          </a:solidFill>
          <a:ln>
            <a:noFill/>
          </a:ln>
        </p:spPr>
        <p:txBody>
          <a:bodyPr wrap="square">
            <a:spAutoFit/>
          </a:bodyPr>
          <a:lstStyle>
            <a:lvl1pPr eaLnBrk="0" hangingPunct="0">
              <a:defRPr sz="2000" b="1">
                <a:solidFill>
                  <a:srgbClr val="0033CC"/>
                </a:solidFill>
                <a:latin typeface="Times"/>
                <a:cs typeface="Arial" pitchFamily="34" charset="0"/>
              </a:defRPr>
            </a:lvl1pPr>
            <a:lvl2pPr marL="742950" indent="-285750" eaLnBrk="0" hangingPunct="0">
              <a:defRPr sz="2000" b="1">
                <a:solidFill>
                  <a:srgbClr val="0033CC"/>
                </a:solidFill>
                <a:latin typeface="Times"/>
                <a:cs typeface="Arial" pitchFamily="34" charset="0"/>
              </a:defRPr>
            </a:lvl2pPr>
            <a:lvl3pPr marL="1143000" indent="-228600" eaLnBrk="0" hangingPunct="0">
              <a:defRPr sz="2000" b="1">
                <a:solidFill>
                  <a:srgbClr val="0033CC"/>
                </a:solidFill>
                <a:latin typeface="Times"/>
                <a:cs typeface="Arial" pitchFamily="34" charset="0"/>
              </a:defRPr>
            </a:lvl3pPr>
            <a:lvl4pPr marL="1600200" indent="-228600" eaLnBrk="0" hangingPunct="0">
              <a:defRPr sz="2000" b="1">
                <a:solidFill>
                  <a:srgbClr val="0033CC"/>
                </a:solidFill>
                <a:latin typeface="Times"/>
                <a:cs typeface="Arial" pitchFamily="34" charset="0"/>
              </a:defRPr>
            </a:lvl4pPr>
            <a:lvl5pPr marL="2057400" indent="-228600" eaLnBrk="0" hangingPunct="0">
              <a:defRPr sz="2000" b="1">
                <a:solidFill>
                  <a:srgbClr val="0033CC"/>
                </a:solidFill>
                <a:latin typeface="Times"/>
                <a:cs typeface="Arial" pitchFamily="34" charset="0"/>
              </a:defRPr>
            </a:lvl5pPr>
            <a:lvl6pPr marL="2514600" indent="-228600" eaLnBrk="0" fontAlgn="base" hangingPunct="0">
              <a:spcBef>
                <a:spcPct val="0"/>
              </a:spcBef>
              <a:spcAft>
                <a:spcPct val="0"/>
              </a:spcAft>
              <a:defRPr sz="2000" b="1">
                <a:solidFill>
                  <a:srgbClr val="0033CC"/>
                </a:solidFill>
                <a:latin typeface="Times"/>
                <a:cs typeface="Arial" pitchFamily="34" charset="0"/>
              </a:defRPr>
            </a:lvl6pPr>
            <a:lvl7pPr marL="2971800" indent="-228600" eaLnBrk="0" fontAlgn="base" hangingPunct="0">
              <a:spcBef>
                <a:spcPct val="0"/>
              </a:spcBef>
              <a:spcAft>
                <a:spcPct val="0"/>
              </a:spcAft>
              <a:defRPr sz="2000" b="1">
                <a:solidFill>
                  <a:srgbClr val="0033CC"/>
                </a:solidFill>
                <a:latin typeface="Times"/>
                <a:cs typeface="Arial" pitchFamily="34" charset="0"/>
              </a:defRPr>
            </a:lvl7pPr>
            <a:lvl8pPr marL="3429000" indent="-228600" eaLnBrk="0" fontAlgn="base" hangingPunct="0">
              <a:spcBef>
                <a:spcPct val="0"/>
              </a:spcBef>
              <a:spcAft>
                <a:spcPct val="0"/>
              </a:spcAft>
              <a:defRPr sz="2000" b="1">
                <a:solidFill>
                  <a:srgbClr val="0033CC"/>
                </a:solidFill>
                <a:latin typeface="Times"/>
                <a:cs typeface="Arial" pitchFamily="34" charset="0"/>
              </a:defRPr>
            </a:lvl8pPr>
            <a:lvl9pPr marL="3886200" indent="-228600" eaLnBrk="0" fontAlgn="base" hangingPunct="0">
              <a:spcBef>
                <a:spcPct val="0"/>
              </a:spcBef>
              <a:spcAft>
                <a:spcPct val="0"/>
              </a:spcAft>
              <a:defRPr sz="2000" b="1">
                <a:solidFill>
                  <a:srgbClr val="0033CC"/>
                </a:solidFill>
                <a:latin typeface="Times"/>
                <a:cs typeface="Arial"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fr-FR" altLang="fr-FR" sz="100" b="1" i="0" u="none" strike="noStrike" kern="0" cap="none" spc="0" normalizeH="0" baseline="0" noProof="0" dirty="0">
              <a:ln>
                <a:noFill/>
              </a:ln>
              <a:solidFill>
                <a:srgbClr val="000099"/>
              </a:solidFill>
              <a:effectLst/>
              <a:uLnTx/>
              <a:uFillTx/>
              <a:latin typeface="Tahoma"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F"/>
              <a:tabLst/>
              <a:defRPr/>
            </a:pPr>
            <a:r>
              <a:rPr kumimoji="0" lang="fr-FR" altLang="fr-FR" sz="1400" b="1" i="0" u="none" strike="noStrike" kern="0" cap="none" spc="0" normalizeH="0" baseline="0" noProof="0" dirty="0">
                <a:ln>
                  <a:noFill/>
                </a:ln>
                <a:solidFill>
                  <a:srgbClr val="3366FF"/>
                </a:solidFill>
                <a:effectLst/>
                <a:uLnTx/>
                <a:uFillTx/>
                <a:latin typeface="Tahoma" pitchFamily="34" charset="0"/>
                <a:ea typeface="+mn-ea"/>
                <a:cs typeface="Times New Roman" pitchFamily="18" charset="0"/>
              </a:rPr>
              <a:t>Trafic </a:t>
            </a:r>
            <a:r>
              <a:rPr kumimoji="0" lang="fr-FR" altLang="fr-FR" sz="1400" b="1" i="0" u="none" strike="noStrike" kern="0" cap="none" spc="0" normalizeH="0" baseline="0" noProof="0" dirty="0" smtClean="0">
                <a:ln>
                  <a:noFill/>
                </a:ln>
                <a:solidFill>
                  <a:srgbClr val="3366FF"/>
                </a:solidFill>
                <a:effectLst/>
                <a:uLnTx/>
                <a:uFillTx/>
                <a:latin typeface="Tahoma" pitchFamily="34" charset="0"/>
                <a:ea typeface="+mn-ea"/>
                <a:cs typeface="Times New Roman" pitchFamily="18" charset="0"/>
              </a:rPr>
              <a:t>National </a:t>
            </a:r>
            <a:r>
              <a:rPr kumimoji="0" lang="fr-FR" altLang="fr-FR" sz="1400" b="1" i="0" u="none" strike="noStrike" kern="0" cap="none" spc="0" normalizeH="0" baseline="0" noProof="0" dirty="0">
                <a:ln>
                  <a:noFill/>
                </a:ln>
                <a:solidFill>
                  <a:srgbClr val="3366FF"/>
                </a:solidFill>
                <a:effectLst/>
                <a:uLnTx/>
                <a:uFillTx/>
                <a:latin typeface="Tahoma" pitchFamily="34" charset="0"/>
                <a:ea typeface="+mn-ea"/>
                <a:cs typeface="Times New Roman" pitchFamily="18" charset="0"/>
              </a:rPr>
              <a:t>: 83,7 MT</a:t>
            </a:r>
            <a:r>
              <a:rPr kumimoji="0" lang="fr-FR" altLang="fr-FR" sz="1400" b="1" i="0" u="none" strike="noStrike" kern="0" cap="none" spc="0" normalizeH="0" baseline="0" noProof="0" dirty="0">
                <a:ln>
                  <a:noFill/>
                </a:ln>
                <a:solidFill>
                  <a:srgbClr val="00B050"/>
                </a:solidFill>
                <a:effectLst/>
                <a:uLnTx/>
                <a:uFillTx/>
                <a:latin typeface="Tahoma" pitchFamily="34" charset="0"/>
                <a:ea typeface="+mn-ea"/>
                <a:cs typeface="Times New Roman" pitchFamily="18" charset="0"/>
              </a:rPr>
              <a:t>/+8,1</a:t>
            </a:r>
            <a:r>
              <a:rPr kumimoji="0" lang="fr-FR" altLang="fr-FR" sz="1400" b="1" i="0" u="none" strike="noStrike" kern="0" cap="none" spc="0" normalizeH="0" baseline="0" noProof="0" dirty="0" smtClean="0">
                <a:ln>
                  <a:noFill/>
                </a:ln>
                <a:solidFill>
                  <a:srgbClr val="00B050"/>
                </a:solidFill>
                <a:effectLst/>
                <a:uLnTx/>
                <a:uFillTx/>
                <a:latin typeface="Tahoma" pitchFamily="34" charset="0"/>
                <a:ea typeface="+mn-ea"/>
                <a:cs typeface="Times New Roman" pitchFamily="18" charset="0"/>
              </a:rPr>
              <a:t>% (Hors TM 35MT)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F"/>
              <a:tabLst/>
              <a:defRPr/>
            </a:pPr>
            <a:r>
              <a:rPr kumimoji="0" lang="fr-FR" altLang="fr-FR" sz="1400" b="1" i="0" u="none" strike="noStrike" kern="0" cap="none" spc="0" normalizeH="0" baseline="0" noProof="0" dirty="0" smtClean="0">
                <a:ln>
                  <a:noFill/>
                </a:ln>
                <a:solidFill>
                  <a:srgbClr val="0084B6"/>
                </a:solidFill>
                <a:effectLst/>
                <a:uLnTx/>
                <a:uFillTx/>
                <a:latin typeface="Tahoma" pitchFamily="34" charset="0"/>
                <a:ea typeface="+mn-ea"/>
                <a:cs typeface="Times New Roman" pitchFamily="18" charset="0"/>
              </a:rPr>
              <a:t>Transbordement TM ~ 3 MEVP/an (conteneurs domestiques M/X 1</a:t>
            </a:r>
            <a:r>
              <a:rPr kumimoji="0" lang="fr-FR" altLang="fr-FR" sz="1400" b="1" i="0" u="none" strike="noStrike" kern="0" cap="none" spc="0" normalizeH="0" noProof="0" dirty="0" smtClean="0">
                <a:ln>
                  <a:noFill/>
                </a:ln>
                <a:solidFill>
                  <a:srgbClr val="0084B6"/>
                </a:solidFill>
                <a:effectLst/>
                <a:uLnTx/>
                <a:uFillTx/>
                <a:latin typeface="Tahoma" pitchFamily="34" charset="0"/>
                <a:ea typeface="+mn-ea"/>
                <a:cs typeface="Times New Roman" pitchFamily="18" charset="0"/>
              </a:rPr>
              <a:t> MEVP)</a:t>
            </a:r>
            <a:endParaRPr kumimoji="0" lang="fr-FR" altLang="fr-FR" sz="1400" b="1" i="0" u="none" strike="noStrike" kern="0" cap="none" spc="0" normalizeH="0" baseline="0" noProof="0" dirty="0">
              <a:ln>
                <a:noFill/>
              </a:ln>
              <a:solidFill>
                <a:srgbClr val="0084B6"/>
              </a:solidFill>
              <a:effectLst/>
              <a:uLnTx/>
              <a:uFillTx/>
              <a:latin typeface="Tahoma" pitchFamily="34" charset="0"/>
              <a:ea typeface="+mn-ea"/>
              <a:cs typeface="Times New Roman" pitchFamily="18" charset="0"/>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fr-FR" altLang="fr-FR" sz="1200" b="1" i="0" u="none" strike="noStrike" kern="0" cap="none" spc="0" normalizeH="0" baseline="0" noProof="0" dirty="0">
                <a:ln>
                  <a:noFill/>
                </a:ln>
                <a:solidFill>
                  <a:srgbClr val="000099"/>
                </a:solidFill>
                <a:effectLst/>
                <a:uLnTx/>
                <a:uFillTx/>
                <a:latin typeface="Tahoma" pitchFamily="34" charset="0"/>
                <a:ea typeface="+mn-ea"/>
                <a:cs typeface="Times New Roman" pitchFamily="18" charset="0"/>
              </a:rPr>
              <a:t>    </a:t>
            </a:r>
            <a:endParaRPr kumimoji="0" lang="fr-FR" altLang="fr-FR" sz="1200" b="1" i="0" u="none" strike="noStrike" kern="0" cap="none" spc="0" normalizeH="0" baseline="0" noProof="0" dirty="0">
              <a:ln>
                <a:noFill/>
              </a:ln>
              <a:solidFill>
                <a:srgbClr val="FFFFFF">
                  <a:lumMod val="75000"/>
                </a:srgbClr>
              </a:solidFill>
              <a:effectLst/>
              <a:uLnTx/>
              <a:uFillTx/>
              <a:latin typeface="Tahoma" pitchFamily="34" charset="0"/>
              <a:ea typeface="+mn-ea"/>
              <a:cs typeface="Times New Roman"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119583478"/>
              </p:ext>
            </p:extLst>
          </p:nvPr>
        </p:nvGraphicFramePr>
        <p:xfrm>
          <a:off x="5563662" y="3787776"/>
          <a:ext cx="3440112" cy="2790825"/>
        </p:xfrm>
        <a:graphic>
          <a:graphicData uri="http://schemas.openxmlformats.org/drawingml/2006/table">
            <a:tbl>
              <a:tblPr firstRow="1" firstCol="1" bandRow="1"/>
              <a:tblGrid>
                <a:gridCol w="1558582">
                  <a:extLst>
                    <a:ext uri="{9D8B030D-6E8A-4147-A177-3AD203B41FA5}">
                      <a16:colId xmlns:a16="http://schemas.microsoft.com/office/drawing/2014/main" val="20000"/>
                    </a:ext>
                  </a:extLst>
                </a:gridCol>
                <a:gridCol w="940765">
                  <a:extLst>
                    <a:ext uri="{9D8B030D-6E8A-4147-A177-3AD203B41FA5}">
                      <a16:colId xmlns:a16="http://schemas.microsoft.com/office/drawing/2014/main" val="20001"/>
                    </a:ext>
                  </a:extLst>
                </a:gridCol>
                <a:gridCol w="940765">
                  <a:extLst>
                    <a:ext uri="{9D8B030D-6E8A-4147-A177-3AD203B41FA5}">
                      <a16:colId xmlns:a16="http://schemas.microsoft.com/office/drawing/2014/main" val="20002"/>
                    </a:ext>
                  </a:extLst>
                </a:gridCol>
              </a:tblGrid>
              <a:tr h="2360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fr-FR" sz="1400" u="none" strike="noStrike" dirty="0">
                          <a:effectLst/>
                        </a:rPr>
                        <a:t>PORTS</a:t>
                      </a:r>
                      <a:endParaRPr lang="fr-FR" sz="1400" b="1" i="0" u="none" strike="noStrike" dirty="0">
                        <a:solidFill>
                          <a:srgbClr val="FFFFFF"/>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5C8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fr-FR" sz="1400" u="none" strike="noStrike" dirty="0">
                          <a:effectLst/>
                        </a:rPr>
                        <a:t>TOTAL</a:t>
                      </a:r>
                      <a:endParaRPr lang="fr-FR" sz="1400" b="1" i="0" u="none" strike="noStrike" dirty="0">
                        <a:solidFill>
                          <a:srgbClr val="FFFFFF"/>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5C8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fr-FR" sz="1400" u="none" strike="noStrike" dirty="0">
                          <a:effectLst/>
                        </a:rPr>
                        <a:t>VAR (%)</a:t>
                      </a:r>
                      <a:endParaRPr lang="fr-FR" sz="1400" b="1" i="0" u="none" strike="noStrike" dirty="0">
                        <a:solidFill>
                          <a:srgbClr val="FFFFFF"/>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5C85"/>
                    </a:solidFill>
                  </a:tcPr>
                </a:tc>
                <a:extLst>
                  <a:ext uri="{0D108BD9-81ED-4DB2-BD59-A6C34878D82A}">
                    <a16:rowId xmlns:a16="http://schemas.microsoft.com/office/drawing/2014/main" val="10000"/>
                  </a:ext>
                </a:extLst>
              </a:tr>
              <a:tr h="2455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fr-FR" sz="1400" u="none" strike="noStrike" dirty="0">
                          <a:effectLst/>
                        </a:rPr>
                        <a:t>NADOR</a:t>
                      </a:r>
                      <a:endParaRPr lang="fr-FR" sz="1400" b="1" i="0" u="none" strike="noStrike" dirty="0">
                        <a:solidFill>
                          <a:srgbClr val="FFFFFF"/>
                        </a:solidFill>
                        <a:effectLst/>
                        <a:latin typeface="Arial"/>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ct val="115000"/>
                        </a:lnSpc>
                        <a:spcAft>
                          <a:spcPts val="0"/>
                        </a:spcAft>
                      </a:pPr>
                      <a:r>
                        <a:rPr lang="fr-FR" sz="1100" b="1" dirty="0" smtClean="0">
                          <a:solidFill>
                            <a:srgbClr val="0070C0"/>
                          </a:solidFill>
                          <a:effectLst/>
                          <a:latin typeface="Arial" panose="020B0604020202020204" pitchFamily="34" charset="0"/>
                          <a:ea typeface="Times New Roman" panose="02020603050405020304" pitchFamily="18" charset="0"/>
                        </a:rPr>
                        <a:t>2</a:t>
                      </a:r>
                      <a:r>
                        <a:rPr lang="fr-FR" sz="1100" b="1" baseline="0" dirty="0" smtClean="0">
                          <a:solidFill>
                            <a:srgbClr val="0070C0"/>
                          </a:solidFill>
                          <a:effectLst/>
                          <a:latin typeface="Arial" panose="020B0604020202020204" pitchFamily="34" charset="0"/>
                          <a:ea typeface="Times New Roman" panose="02020603050405020304" pitchFamily="18" charset="0"/>
                        </a:rPr>
                        <a:t> 687</a:t>
                      </a:r>
                      <a:endParaRPr lang="fr-FR" sz="1200" dirty="0">
                        <a:effectLst/>
                        <a:latin typeface="Times New Roman" panose="02020603050405020304" pitchFamily="18" charset="0"/>
                        <a:ea typeface="Times New Roman" panose="02020603050405020304" pitchFamily="18" charset="0"/>
                      </a:endParaRPr>
                    </a:p>
                  </a:txBody>
                  <a:tcPr marL="44449" marR="44449"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algn="ctr" defTabSz="914400" rtl="0" eaLnBrk="1" latinLnBrk="0" hangingPunct="1">
                        <a:lnSpc>
                          <a:spcPct val="115000"/>
                        </a:lnSpc>
                        <a:spcAft>
                          <a:spcPts val="0"/>
                        </a:spcAft>
                      </a:pPr>
                      <a:r>
                        <a:rPr lang="fr-FR" sz="1100" b="1" kern="1200" dirty="0" smtClean="0">
                          <a:solidFill>
                            <a:srgbClr val="FF0000"/>
                          </a:solidFill>
                          <a:effectLst/>
                          <a:latin typeface="Arial" panose="020B0604020202020204" pitchFamily="34" charset="0"/>
                          <a:ea typeface="Times New Roman" panose="02020603050405020304" pitchFamily="18" charset="0"/>
                          <a:cs typeface="+mn-cs"/>
                        </a:rPr>
                        <a:t>-22,6%</a:t>
                      </a:r>
                      <a:endParaRPr lang="fr-FR" sz="1100" b="1" kern="1200" dirty="0">
                        <a:solidFill>
                          <a:srgbClr val="FF0000"/>
                        </a:solidFill>
                        <a:effectLst/>
                        <a:latin typeface="Arial" panose="020B0604020202020204" pitchFamily="34" charset="0"/>
                        <a:ea typeface="Times New Roman" panose="02020603050405020304" pitchFamily="18" charset="0"/>
                        <a:cs typeface="+mn-cs"/>
                      </a:endParaRPr>
                    </a:p>
                  </a:txBody>
                  <a:tcPr marL="44449" marR="44449"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2360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fr-FR" sz="1400" u="none" strike="noStrike" dirty="0">
                          <a:effectLst/>
                        </a:rPr>
                        <a:t>MOHAMMEDIA</a:t>
                      </a:r>
                      <a:endParaRPr lang="fr-FR" sz="1400" b="1" i="0" u="none" strike="noStrike" dirty="0">
                        <a:solidFill>
                          <a:srgbClr val="FFFFFF"/>
                        </a:solidFill>
                        <a:effectLst/>
                        <a:latin typeface="Arial"/>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ct val="115000"/>
                        </a:lnSpc>
                        <a:spcAft>
                          <a:spcPts val="0"/>
                        </a:spcAft>
                      </a:pPr>
                      <a:r>
                        <a:rPr lang="fr-FR" sz="1100" b="1" dirty="0">
                          <a:solidFill>
                            <a:srgbClr val="0070C0"/>
                          </a:solidFill>
                          <a:effectLst/>
                          <a:latin typeface="Arial" panose="020B0604020202020204" pitchFamily="34" charset="0"/>
                          <a:ea typeface="Times New Roman" panose="02020603050405020304" pitchFamily="18" charset="0"/>
                        </a:rPr>
                        <a:t>5 </a:t>
                      </a:r>
                      <a:r>
                        <a:rPr lang="fr-FR" sz="1100" b="1" dirty="0" smtClean="0">
                          <a:solidFill>
                            <a:srgbClr val="0070C0"/>
                          </a:solidFill>
                          <a:effectLst/>
                          <a:latin typeface="Arial" panose="020B0604020202020204" pitchFamily="34" charset="0"/>
                          <a:ea typeface="Times New Roman" panose="02020603050405020304" pitchFamily="18" charset="0"/>
                        </a:rPr>
                        <a:t>890</a:t>
                      </a:r>
                      <a:endParaRPr lang="fr-FR" sz="1200" dirty="0">
                        <a:effectLst/>
                        <a:latin typeface="Times New Roman" panose="02020603050405020304" pitchFamily="18" charset="0"/>
                        <a:ea typeface="Times New Roman" panose="02020603050405020304" pitchFamily="18" charset="0"/>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algn="ctr" defTabSz="914400" rtl="0" eaLnBrk="1" latinLnBrk="0" hangingPunct="1">
                        <a:lnSpc>
                          <a:spcPct val="115000"/>
                        </a:lnSpc>
                        <a:spcAft>
                          <a:spcPts val="0"/>
                        </a:spcAft>
                      </a:pPr>
                      <a:r>
                        <a:rPr lang="fr-FR" sz="1100" b="1" kern="1200" dirty="0" smtClean="0">
                          <a:solidFill>
                            <a:srgbClr val="00B050"/>
                          </a:solidFill>
                          <a:effectLst/>
                          <a:latin typeface="Arial" panose="020B0604020202020204" pitchFamily="34" charset="0"/>
                          <a:ea typeface="Times New Roman" panose="02020603050405020304" pitchFamily="18" charset="0"/>
                          <a:cs typeface="+mn-cs"/>
                        </a:rPr>
                        <a:t>2,9%</a:t>
                      </a:r>
                      <a:endParaRPr lang="fr-FR" sz="1100" b="1" kern="1200" dirty="0">
                        <a:solidFill>
                          <a:srgbClr val="00B050"/>
                        </a:solidFill>
                        <a:effectLst/>
                        <a:latin typeface="Arial" panose="020B0604020202020204" pitchFamily="34" charset="0"/>
                        <a:ea typeface="Times New Roman" panose="02020603050405020304" pitchFamily="18" charset="0"/>
                        <a:cs typeface="+mn-cs"/>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2495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fr-FR" sz="1400" u="none" strike="noStrike" dirty="0">
                          <a:effectLst/>
                        </a:rPr>
                        <a:t>CASABLANCA</a:t>
                      </a:r>
                      <a:endParaRPr lang="fr-FR" sz="1400" b="1" i="0" u="none" strike="noStrike" dirty="0">
                        <a:solidFill>
                          <a:srgbClr val="FFFFFF"/>
                        </a:solidFill>
                        <a:effectLst/>
                        <a:latin typeface="Arial"/>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ct val="115000"/>
                        </a:lnSpc>
                        <a:spcAft>
                          <a:spcPts val="0"/>
                        </a:spcAft>
                      </a:pPr>
                      <a:r>
                        <a:rPr lang="fr-FR" sz="1100" b="1" dirty="0" smtClean="0">
                          <a:solidFill>
                            <a:srgbClr val="0070C0"/>
                          </a:solidFill>
                          <a:effectLst/>
                          <a:latin typeface="Arial" panose="020B0604020202020204" pitchFamily="34" charset="0"/>
                          <a:ea typeface="Times New Roman" panose="02020603050405020304" pitchFamily="18" charset="0"/>
                        </a:rPr>
                        <a:t>31 002</a:t>
                      </a:r>
                      <a:endParaRPr lang="fr-FR" sz="1200" dirty="0">
                        <a:effectLst/>
                        <a:latin typeface="Times New Roman" panose="02020603050405020304" pitchFamily="18" charset="0"/>
                        <a:ea typeface="Times New Roman" panose="02020603050405020304" pitchFamily="18" charset="0"/>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lnSpc>
                          <a:spcPct val="115000"/>
                        </a:lnSpc>
                        <a:spcAft>
                          <a:spcPts val="0"/>
                        </a:spcAft>
                      </a:pPr>
                      <a:r>
                        <a:rPr lang="fr-FR" sz="1100" b="1" dirty="0" smtClean="0">
                          <a:solidFill>
                            <a:srgbClr val="00B050"/>
                          </a:solidFill>
                          <a:effectLst/>
                          <a:latin typeface="Arial" panose="020B0604020202020204" pitchFamily="34" charset="0"/>
                          <a:ea typeface="Times New Roman" panose="02020603050405020304" pitchFamily="18" charset="0"/>
                        </a:rPr>
                        <a:t>11,9%</a:t>
                      </a:r>
                      <a:endParaRPr lang="fr-FR" sz="1200" dirty="0">
                        <a:solidFill>
                          <a:srgbClr val="00B050"/>
                        </a:solidFill>
                        <a:effectLst/>
                        <a:latin typeface="Times New Roman" panose="02020603050405020304" pitchFamily="18" charset="0"/>
                        <a:ea typeface="Times New Roman" panose="02020603050405020304" pitchFamily="18" charset="0"/>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3187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fr-FR" sz="1400" u="none" strike="noStrike" dirty="0">
                          <a:effectLst/>
                        </a:rPr>
                        <a:t>JORF-LASFAR</a:t>
                      </a:r>
                      <a:endParaRPr lang="fr-FR" sz="1400" b="1" i="0" u="none" strike="noStrike" dirty="0">
                        <a:solidFill>
                          <a:srgbClr val="FFFFFF"/>
                        </a:solidFill>
                        <a:effectLst/>
                        <a:latin typeface="Arial"/>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ct val="115000"/>
                        </a:lnSpc>
                        <a:spcAft>
                          <a:spcPts val="0"/>
                        </a:spcAft>
                      </a:pPr>
                      <a:r>
                        <a:rPr lang="fr-FR" sz="1100" b="1" dirty="0" smtClean="0">
                          <a:solidFill>
                            <a:srgbClr val="0070C0"/>
                          </a:solidFill>
                          <a:effectLst/>
                          <a:latin typeface="Arial" panose="020B0604020202020204" pitchFamily="34" charset="0"/>
                          <a:ea typeface="Times New Roman" panose="02020603050405020304" pitchFamily="18" charset="0"/>
                        </a:rPr>
                        <a:t>29 598</a:t>
                      </a:r>
                      <a:endParaRPr lang="fr-FR" sz="1200" dirty="0">
                        <a:effectLst/>
                        <a:latin typeface="Times New Roman" panose="02020603050405020304" pitchFamily="18" charset="0"/>
                        <a:ea typeface="Times New Roman" panose="02020603050405020304" pitchFamily="18" charset="0"/>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0"/>
                        </a:spcAft>
                      </a:pPr>
                      <a:r>
                        <a:rPr lang="fr-FR" sz="1100" b="1" dirty="0" smtClean="0">
                          <a:solidFill>
                            <a:srgbClr val="00B050"/>
                          </a:solidFill>
                          <a:effectLst/>
                          <a:latin typeface="Arial" panose="020B0604020202020204" pitchFamily="34" charset="0"/>
                          <a:ea typeface="Times New Roman" panose="02020603050405020304" pitchFamily="18" charset="0"/>
                        </a:rPr>
                        <a:t>13,4%</a:t>
                      </a:r>
                      <a:endParaRPr lang="fr-FR" sz="1200" dirty="0">
                        <a:solidFill>
                          <a:srgbClr val="00B050"/>
                        </a:solidFill>
                        <a:effectLst/>
                        <a:latin typeface="Times New Roman" panose="02020603050405020304" pitchFamily="18" charset="0"/>
                        <a:ea typeface="Times New Roman" panose="02020603050405020304" pitchFamily="18" charset="0"/>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2360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fr-FR" sz="1400" u="none" strike="noStrike" dirty="0">
                          <a:effectLst/>
                        </a:rPr>
                        <a:t>SAFI</a:t>
                      </a:r>
                      <a:endParaRPr lang="fr-FR" sz="1400" b="1" i="0" u="none" strike="noStrike" dirty="0">
                        <a:solidFill>
                          <a:srgbClr val="FFFFFF"/>
                        </a:solidFill>
                        <a:effectLst/>
                        <a:latin typeface="Arial"/>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ct val="115000"/>
                        </a:lnSpc>
                        <a:spcAft>
                          <a:spcPts val="0"/>
                        </a:spcAft>
                      </a:pPr>
                      <a:r>
                        <a:rPr lang="fr-FR" sz="1100" b="1" dirty="0" smtClean="0">
                          <a:solidFill>
                            <a:srgbClr val="0070C0"/>
                          </a:solidFill>
                          <a:effectLst/>
                          <a:latin typeface="Arial" panose="020B0604020202020204" pitchFamily="34" charset="0"/>
                          <a:ea typeface="Times New Roman" panose="02020603050405020304" pitchFamily="18" charset="0"/>
                        </a:rPr>
                        <a:t>6 153</a:t>
                      </a:r>
                      <a:endParaRPr lang="fr-FR" sz="1200" dirty="0">
                        <a:effectLst/>
                        <a:latin typeface="Times New Roman" panose="02020603050405020304" pitchFamily="18" charset="0"/>
                        <a:ea typeface="Times New Roman" panose="02020603050405020304" pitchFamily="18" charset="0"/>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lnSpc>
                          <a:spcPct val="115000"/>
                        </a:lnSpc>
                        <a:spcAft>
                          <a:spcPts val="0"/>
                        </a:spcAft>
                      </a:pPr>
                      <a:r>
                        <a:rPr lang="fr-FR" sz="1100" b="1" dirty="0" smtClean="0">
                          <a:solidFill>
                            <a:srgbClr val="00B050"/>
                          </a:solidFill>
                          <a:effectLst/>
                          <a:latin typeface="Arial" panose="020B0604020202020204" pitchFamily="34" charset="0"/>
                          <a:ea typeface="Times New Roman" panose="02020603050405020304" pitchFamily="18" charset="0"/>
                        </a:rPr>
                        <a:t>3,1%</a:t>
                      </a:r>
                      <a:endParaRPr lang="fr-FR" sz="1200" dirty="0">
                        <a:solidFill>
                          <a:srgbClr val="00B050"/>
                        </a:solidFill>
                        <a:effectLst/>
                        <a:latin typeface="Times New Roman" panose="02020603050405020304" pitchFamily="18" charset="0"/>
                        <a:ea typeface="Times New Roman" panose="02020603050405020304" pitchFamily="18" charset="0"/>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2360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fr-FR" sz="1400" u="none" strike="noStrike" dirty="0">
                          <a:effectLst/>
                        </a:rPr>
                        <a:t>AGADIR</a:t>
                      </a:r>
                      <a:endParaRPr lang="fr-FR" sz="1400" b="1" i="0" u="none" strike="noStrike" dirty="0">
                        <a:solidFill>
                          <a:srgbClr val="FFFFFF"/>
                        </a:solidFill>
                        <a:effectLst/>
                        <a:latin typeface="Arial"/>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ct val="115000"/>
                        </a:lnSpc>
                        <a:spcAft>
                          <a:spcPts val="0"/>
                        </a:spcAft>
                      </a:pPr>
                      <a:r>
                        <a:rPr lang="fr-FR" sz="1100" b="1" dirty="0" smtClean="0">
                          <a:solidFill>
                            <a:srgbClr val="0070C0"/>
                          </a:solidFill>
                          <a:effectLst/>
                          <a:latin typeface="Arial" panose="020B0604020202020204" pitchFamily="34" charset="0"/>
                          <a:ea typeface="Times New Roman" panose="02020603050405020304" pitchFamily="18" charset="0"/>
                        </a:rPr>
                        <a:t>4 971</a:t>
                      </a:r>
                      <a:endParaRPr lang="fr-FR" sz="1200" dirty="0">
                        <a:effectLst/>
                        <a:latin typeface="Times New Roman" panose="02020603050405020304" pitchFamily="18" charset="0"/>
                        <a:ea typeface="Times New Roman" panose="02020603050405020304" pitchFamily="18" charset="0"/>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0"/>
                        </a:spcAft>
                      </a:pPr>
                      <a:r>
                        <a:rPr lang="fr-FR" sz="1100" b="1" dirty="0" smtClean="0">
                          <a:solidFill>
                            <a:srgbClr val="00B050"/>
                          </a:solidFill>
                          <a:effectLst/>
                          <a:latin typeface="Arial" panose="020B0604020202020204" pitchFamily="34" charset="0"/>
                          <a:ea typeface="Times New Roman" panose="02020603050405020304" pitchFamily="18" charset="0"/>
                        </a:rPr>
                        <a:t>1,1%</a:t>
                      </a:r>
                      <a:endParaRPr lang="fr-FR" sz="1200" dirty="0">
                        <a:solidFill>
                          <a:srgbClr val="00B050"/>
                        </a:solidFill>
                        <a:effectLst/>
                        <a:latin typeface="Times New Roman" panose="02020603050405020304" pitchFamily="18" charset="0"/>
                        <a:ea typeface="Times New Roman" panose="02020603050405020304" pitchFamily="18" charset="0"/>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2360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fr-FR" sz="1400" u="none" strike="noStrike" dirty="0">
                          <a:effectLst/>
                        </a:rPr>
                        <a:t>TAN TAN</a:t>
                      </a:r>
                      <a:endParaRPr lang="fr-FR" sz="1400" b="1" i="0" u="none" strike="noStrike" dirty="0">
                        <a:solidFill>
                          <a:srgbClr val="FFFFFF"/>
                        </a:solidFill>
                        <a:effectLst/>
                        <a:latin typeface="Arial"/>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ct val="115000"/>
                        </a:lnSpc>
                        <a:spcAft>
                          <a:spcPts val="0"/>
                        </a:spcAft>
                      </a:pPr>
                      <a:r>
                        <a:rPr lang="fr-FR" sz="1100" b="1" dirty="0" smtClean="0">
                          <a:solidFill>
                            <a:srgbClr val="0070C0"/>
                          </a:solidFill>
                          <a:effectLst/>
                          <a:latin typeface="Arial" panose="020B0604020202020204" pitchFamily="34" charset="0"/>
                          <a:ea typeface="Times New Roman" panose="02020603050405020304" pitchFamily="18" charset="0"/>
                        </a:rPr>
                        <a:t>51</a:t>
                      </a:r>
                      <a:endParaRPr lang="fr-FR" sz="1200" dirty="0">
                        <a:effectLst/>
                        <a:latin typeface="Times New Roman" panose="02020603050405020304" pitchFamily="18" charset="0"/>
                        <a:ea typeface="Times New Roman" panose="02020603050405020304" pitchFamily="18" charset="0"/>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lnSpc>
                          <a:spcPct val="115000"/>
                        </a:lnSpc>
                        <a:spcAft>
                          <a:spcPts val="0"/>
                        </a:spcAft>
                      </a:pPr>
                      <a:r>
                        <a:rPr lang="fr-FR" sz="1100" b="1" kern="1200" dirty="0" smtClean="0">
                          <a:solidFill>
                            <a:srgbClr val="00B050"/>
                          </a:solidFill>
                          <a:effectLst/>
                          <a:latin typeface="Arial" panose="020B0604020202020204" pitchFamily="34" charset="0"/>
                          <a:ea typeface="Times New Roman" panose="02020603050405020304" pitchFamily="18" charset="0"/>
                          <a:cs typeface="+mn-cs"/>
                        </a:rPr>
                        <a:t>25,5%</a:t>
                      </a:r>
                      <a:endParaRPr lang="fr-FR" sz="1100" b="1" kern="1200" dirty="0">
                        <a:solidFill>
                          <a:srgbClr val="00B050"/>
                        </a:solidFill>
                        <a:effectLst/>
                        <a:latin typeface="Arial" panose="020B0604020202020204" pitchFamily="34" charset="0"/>
                        <a:ea typeface="Times New Roman" panose="02020603050405020304" pitchFamily="18" charset="0"/>
                        <a:cs typeface="+mn-cs"/>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2360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fr-FR" sz="1400" u="none" strike="noStrike" dirty="0">
                          <a:effectLst/>
                        </a:rPr>
                        <a:t>LAAYOUNE</a:t>
                      </a:r>
                      <a:endParaRPr lang="fr-FR" sz="1400" b="1" i="0" u="none" strike="noStrike" dirty="0">
                        <a:solidFill>
                          <a:srgbClr val="FFFFFF"/>
                        </a:solidFill>
                        <a:effectLst/>
                        <a:latin typeface="Arial"/>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ct val="115000"/>
                        </a:lnSpc>
                        <a:spcAft>
                          <a:spcPts val="0"/>
                        </a:spcAft>
                      </a:pPr>
                      <a:r>
                        <a:rPr lang="fr-FR" sz="1100" b="1" dirty="0">
                          <a:solidFill>
                            <a:srgbClr val="0070C0"/>
                          </a:solidFill>
                          <a:effectLst/>
                          <a:latin typeface="Arial" panose="020B0604020202020204" pitchFamily="34" charset="0"/>
                          <a:ea typeface="Times New Roman" panose="02020603050405020304" pitchFamily="18" charset="0"/>
                        </a:rPr>
                        <a:t>2 </a:t>
                      </a:r>
                      <a:r>
                        <a:rPr lang="fr-FR" sz="1100" b="1" dirty="0" smtClean="0">
                          <a:solidFill>
                            <a:srgbClr val="0070C0"/>
                          </a:solidFill>
                          <a:effectLst/>
                          <a:latin typeface="Arial" panose="020B0604020202020204" pitchFamily="34" charset="0"/>
                          <a:ea typeface="Times New Roman" panose="02020603050405020304" pitchFamily="18" charset="0"/>
                        </a:rPr>
                        <a:t>661</a:t>
                      </a:r>
                      <a:endParaRPr lang="fr-FR" sz="1200" dirty="0">
                        <a:effectLst/>
                        <a:latin typeface="Times New Roman" panose="02020603050405020304" pitchFamily="18" charset="0"/>
                        <a:ea typeface="Times New Roman" panose="02020603050405020304" pitchFamily="18" charset="0"/>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lnSpc>
                          <a:spcPct val="115000"/>
                        </a:lnSpc>
                        <a:spcAft>
                          <a:spcPts val="0"/>
                        </a:spcAft>
                      </a:pPr>
                      <a:r>
                        <a:rPr lang="fr-FR" sz="1100" b="1" kern="1200" dirty="0" smtClean="0">
                          <a:solidFill>
                            <a:srgbClr val="FF0000"/>
                          </a:solidFill>
                          <a:effectLst/>
                          <a:latin typeface="Arial" panose="020B0604020202020204" pitchFamily="34" charset="0"/>
                          <a:ea typeface="Times New Roman" panose="02020603050405020304" pitchFamily="18" charset="0"/>
                          <a:cs typeface="+mn-cs"/>
                        </a:rPr>
                        <a:t>-5,6%</a:t>
                      </a:r>
                      <a:endParaRPr lang="fr-FR" sz="1100" b="1" kern="1200" dirty="0">
                        <a:solidFill>
                          <a:srgbClr val="FF0000"/>
                        </a:solidFill>
                        <a:effectLst/>
                        <a:latin typeface="Arial" panose="020B0604020202020204" pitchFamily="34" charset="0"/>
                        <a:ea typeface="Times New Roman" panose="02020603050405020304" pitchFamily="18" charset="0"/>
                        <a:cs typeface="+mn-cs"/>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8"/>
                  </a:ext>
                </a:extLst>
              </a:tr>
              <a:tr h="2360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fr-FR" sz="1400" u="none" strike="noStrike" dirty="0">
                          <a:effectLst/>
                        </a:rPr>
                        <a:t>DAKHLA</a:t>
                      </a:r>
                      <a:endParaRPr lang="fr-FR" sz="1400" b="1" i="0" u="none" strike="noStrike" dirty="0">
                        <a:solidFill>
                          <a:srgbClr val="FFFFFF"/>
                        </a:solidFill>
                        <a:effectLst/>
                        <a:latin typeface="Arial"/>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ct val="115000"/>
                        </a:lnSpc>
                        <a:spcAft>
                          <a:spcPts val="0"/>
                        </a:spcAft>
                      </a:pPr>
                      <a:r>
                        <a:rPr lang="fr-FR" sz="1100" b="1" dirty="0" smtClean="0">
                          <a:solidFill>
                            <a:srgbClr val="0070C0"/>
                          </a:solidFill>
                          <a:effectLst/>
                          <a:latin typeface="Arial" panose="020B0604020202020204" pitchFamily="34" charset="0"/>
                          <a:ea typeface="Times New Roman" panose="02020603050405020304" pitchFamily="18" charset="0"/>
                        </a:rPr>
                        <a:t>650</a:t>
                      </a:r>
                      <a:endParaRPr lang="fr-FR" sz="1200" dirty="0">
                        <a:effectLst/>
                        <a:latin typeface="Times New Roman" panose="02020603050405020304" pitchFamily="18" charset="0"/>
                        <a:ea typeface="Times New Roman" panose="02020603050405020304" pitchFamily="18" charset="0"/>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lnSpc>
                          <a:spcPct val="115000"/>
                        </a:lnSpc>
                        <a:spcAft>
                          <a:spcPts val="0"/>
                        </a:spcAft>
                      </a:pPr>
                      <a:r>
                        <a:rPr lang="fr-FR" sz="1100" b="1" kern="1200" dirty="0" smtClean="0">
                          <a:solidFill>
                            <a:srgbClr val="FF0000"/>
                          </a:solidFill>
                          <a:effectLst/>
                          <a:latin typeface="Arial" panose="020B0604020202020204" pitchFamily="34" charset="0"/>
                          <a:ea typeface="Times New Roman" panose="02020603050405020304" pitchFamily="18" charset="0"/>
                          <a:cs typeface="+mn-cs"/>
                        </a:rPr>
                        <a:t>-0,5%</a:t>
                      </a:r>
                      <a:endParaRPr lang="fr-FR" sz="1100" b="1" kern="1200" dirty="0">
                        <a:solidFill>
                          <a:srgbClr val="FF0000"/>
                        </a:solidFill>
                        <a:effectLst/>
                        <a:latin typeface="Arial" panose="020B0604020202020204" pitchFamily="34" charset="0"/>
                        <a:ea typeface="Times New Roman" panose="02020603050405020304" pitchFamily="18" charset="0"/>
                        <a:cs typeface="+mn-cs"/>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9"/>
                  </a:ext>
                </a:extLst>
              </a:tr>
              <a:tr h="23606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rtl="0" fontAlgn="ctr"/>
                      <a:r>
                        <a:rPr lang="fr-FR" sz="1400" u="none" strike="noStrike" dirty="0">
                          <a:effectLst/>
                        </a:rPr>
                        <a:t>TOTAL</a:t>
                      </a:r>
                      <a:endParaRPr lang="fr-FR" sz="1400" b="1" i="0" u="none" strike="noStrike" dirty="0">
                        <a:solidFill>
                          <a:srgbClr val="FFFFFF"/>
                        </a:solidFill>
                        <a:effectLst/>
                        <a:latin typeface="Arial"/>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5C85"/>
                    </a:solidFill>
                  </a:tcPr>
                </a:tc>
                <a:tc>
                  <a:txBody>
                    <a:bodyPr/>
                    <a:lstStyle/>
                    <a:p>
                      <a:pPr algn="ctr">
                        <a:lnSpc>
                          <a:spcPct val="115000"/>
                        </a:lnSpc>
                        <a:spcAft>
                          <a:spcPts val="0"/>
                        </a:spcAft>
                      </a:pPr>
                      <a:r>
                        <a:rPr lang="fr-FR" sz="1100" b="1" dirty="0" smtClean="0">
                          <a:solidFill>
                            <a:srgbClr val="FFFFFF"/>
                          </a:solidFill>
                          <a:effectLst/>
                          <a:latin typeface="Arial" panose="020B0604020202020204" pitchFamily="34" charset="0"/>
                          <a:ea typeface="Times New Roman" panose="02020603050405020304" pitchFamily="18" charset="0"/>
                        </a:rPr>
                        <a:t>83 669</a:t>
                      </a:r>
                      <a:endParaRPr lang="fr-FR" sz="1200" dirty="0">
                        <a:effectLst/>
                        <a:latin typeface="Times New Roman" panose="02020603050405020304" pitchFamily="18" charset="0"/>
                        <a:ea typeface="Times New Roman" panose="02020603050405020304" pitchFamily="18" charset="0"/>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5C85"/>
                    </a:solidFill>
                  </a:tcPr>
                </a:tc>
                <a:tc>
                  <a:txBody>
                    <a:bodyPr/>
                    <a:lstStyle/>
                    <a:p>
                      <a:pPr algn="ctr">
                        <a:lnSpc>
                          <a:spcPct val="115000"/>
                        </a:lnSpc>
                        <a:spcAft>
                          <a:spcPts val="0"/>
                        </a:spcAft>
                      </a:pPr>
                      <a:r>
                        <a:rPr lang="fr-FR" sz="1100" b="1" dirty="0" smtClean="0">
                          <a:solidFill>
                            <a:srgbClr val="FFFFFF"/>
                          </a:solidFill>
                          <a:effectLst/>
                          <a:latin typeface="Arial" panose="020B0604020202020204" pitchFamily="34" charset="0"/>
                          <a:ea typeface="Times New Roman" panose="02020603050405020304" pitchFamily="18" charset="0"/>
                        </a:rPr>
                        <a:t>8,1%</a:t>
                      </a:r>
                      <a:endParaRPr lang="fr-FR" sz="1200" dirty="0">
                        <a:effectLst/>
                        <a:latin typeface="Times New Roman" panose="02020603050405020304" pitchFamily="18" charset="0"/>
                        <a:ea typeface="Times New Roman" panose="02020603050405020304" pitchFamily="18" charset="0"/>
                      </a:endParaRPr>
                    </a:p>
                  </a:txBody>
                  <a:tcPr marL="44449" marR="4444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5C85"/>
                    </a:solidFill>
                  </a:tcPr>
                </a:tc>
                <a:extLst>
                  <a:ext uri="{0D108BD9-81ED-4DB2-BD59-A6C34878D82A}">
                    <a16:rowId xmlns:a16="http://schemas.microsoft.com/office/drawing/2014/main" val="10010"/>
                  </a:ext>
                </a:extLst>
              </a:tr>
            </a:tbl>
          </a:graphicData>
        </a:graphic>
      </p:graphicFrame>
      <p:sp>
        <p:nvSpPr>
          <p:cNvPr id="5" name="Text Box 2"/>
          <p:cNvSpPr txBox="1">
            <a:spLocks/>
          </p:cNvSpPr>
          <p:nvPr/>
        </p:nvSpPr>
        <p:spPr>
          <a:xfrm>
            <a:off x="2157849" y="2889508"/>
            <a:ext cx="2390775" cy="2571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fr-FR" sz="9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2012          2013        2014        2015        2016</a:t>
            </a:r>
            <a:endParaRPr kumimoji="0" lang="fr-FR"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6" name="Image 23"/>
          <p:cNvPicPr>
            <a:picLocks noChangeAspect="1"/>
          </p:cNvPicPr>
          <p:nvPr/>
        </p:nvPicPr>
        <p:blipFill>
          <a:blip r:embed="rId2"/>
          <a:stretch>
            <a:fillRect/>
          </a:stretch>
        </p:blipFill>
        <p:spPr>
          <a:xfrm>
            <a:off x="1111341" y="2204864"/>
            <a:ext cx="4063752" cy="2088231"/>
          </a:xfrm>
          <a:prstGeom prst="rect">
            <a:avLst/>
          </a:prstGeom>
        </p:spPr>
      </p:pic>
      <p:pic>
        <p:nvPicPr>
          <p:cNvPr id="7" name="Image 25"/>
          <p:cNvPicPr>
            <a:picLocks noChangeAspect="1"/>
          </p:cNvPicPr>
          <p:nvPr/>
        </p:nvPicPr>
        <p:blipFill>
          <a:blip r:embed="rId3"/>
          <a:stretch>
            <a:fillRect/>
          </a:stretch>
        </p:blipFill>
        <p:spPr>
          <a:xfrm>
            <a:off x="5543935" y="1348184"/>
            <a:ext cx="3743922" cy="2296839"/>
          </a:xfrm>
          <a:prstGeom prst="rect">
            <a:avLst/>
          </a:prstGeom>
        </p:spPr>
      </p:pic>
      <p:graphicFrame>
        <p:nvGraphicFramePr>
          <p:cNvPr id="8" name="Graphique 129056"/>
          <p:cNvGraphicFramePr/>
          <p:nvPr>
            <p:extLst>
              <p:ext uri="{D42A27DB-BD31-4B8C-83A1-F6EECF244321}">
                <p14:modId xmlns:p14="http://schemas.microsoft.com/office/powerpoint/2010/main" val="3085278045"/>
              </p:ext>
            </p:extLst>
          </p:nvPr>
        </p:nvGraphicFramePr>
        <p:xfrm>
          <a:off x="344488" y="4403991"/>
          <a:ext cx="5939790" cy="2304256"/>
        </p:xfrm>
        <a:graphic>
          <a:graphicData uri="http://schemas.openxmlformats.org/drawingml/2006/chart">
            <c:chart xmlns:c="http://schemas.openxmlformats.org/drawingml/2006/chart" xmlns:r="http://schemas.openxmlformats.org/officeDocument/2006/relationships" r:id="rId4"/>
          </a:graphicData>
        </a:graphic>
      </p:graphicFrame>
      <p:sp>
        <p:nvSpPr>
          <p:cNvPr id="10" name="fd696853-4bd7-468e-90e3-2fcf4d4ffdbb"/>
          <p:cNvSpPr>
            <a:spLocks noChangeArrowheads="1"/>
          </p:cNvSpPr>
          <p:nvPr/>
        </p:nvSpPr>
        <p:spPr bwMode="auto">
          <a:xfrm>
            <a:off x="704528" y="757514"/>
            <a:ext cx="8667750" cy="642938"/>
          </a:xfrm>
          <a:prstGeom prst="roundRect">
            <a:avLst>
              <a:gd name="adj" fmla="val 16667"/>
            </a:avLst>
          </a:prstGeom>
          <a:solidFill>
            <a:srgbClr val="003366"/>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pitchFamily="18" charset="0"/>
              <a:ea typeface="+mn-ea"/>
              <a:cs typeface="Arial" charset="0"/>
            </a:endParaRPr>
          </a:p>
        </p:txBody>
      </p:sp>
      <p:sp>
        <p:nvSpPr>
          <p:cNvPr id="11" name="Rectangle 2"/>
          <p:cNvSpPr txBox="1">
            <a:spLocks noChangeArrowheads="1"/>
          </p:cNvSpPr>
          <p:nvPr/>
        </p:nvSpPr>
        <p:spPr>
          <a:xfrm>
            <a:off x="750103" y="827672"/>
            <a:ext cx="8576601" cy="404813"/>
          </a:xfrm>
          <a:prstGeom prst="rect">
            <a:avLst/>
          </a:prstGeom>
        </p:spPr>
        <p:txBody>
          <a:bodyPr/>
          <a:lstStyle>
            <a:lvl1pPr algn="l" rtl="0" eaLnBrk="0" fontAlgn="base" hangingPunct="0">
              <a:spcBef>
                <a:spcPct val="0"/>
              </a:spcBef>
              <a:spcAft>
                <a:spcPct val="0"/>
              </a:spcAft>
              <a:defRPr sz="2000" b="1">
                <a:solidFill>
                  <a:srgbClr val="333399"/>
                </a:solidFill>
                <a:latin typeface="+mj-lt"/>
                <a:ea typeface="+mj-ea"/>
                <a:cs typeface="+mj-cs"/>
              </a:defRPr>
            </a:lvl1pPr>
            <a:lvl2pPr algn="l" rtl="0" eaLnBrk="0" fontAlgn="base" hangingPunct="0">
              <a:spcBef>
                <a:spcPct val="0"/>
              </a:spcBef>
              <a:spcAft>
                <a:spcPct val="0"/>
              </a:spcAft>
              <a:defRPr sz="2000" b="1">
                <a:solidFill>
                  <a:srgbClr val="333399"/>
                </a:solidFill>
                <a:latin typeface="Futura Condensed" charset="0"/>
              </a:defRPr>
            </a:lvl2pPr>
            <a:lvl3pPr algn="l" rtl="0" eaLnBrk="0" fontAlgn="base" hangingPunct="0">
              <a:spcBef>
                <a:spcPct val="0"/>
              </a:spcBef>
              <a:spcAft>
                <a:spcPct val="0"/>
              </a:spcAft>
              <a:defRPr sz="2000" b="1">
                <a:solidFill>
                  <a:srgbClr val="333399"/>
                </a:solidFill>
                <a:latin typeface="Futura Condensed" charset="0"/>
              </a:defRPr>
            </a:lvl3pPr>
            <a:lvl4pPr algn="l" rtl="0" eaLnBrk="0" fontAlgn="base" hangingPunct="0">
              <a:spcBef>
                <a:spcPct val="0"/>
              </a:spcBef>
              <a:spcAft>
                <a:spcPct val="0"/>
              </a:spcAft>
              <a:defRPr sz="2000" b="1">
                <a:solidFill>
                  <a:srgbClr val="333399"/>
                </a:solidFill>
                <a:latin typeface="Futura Condensed" charset="0"/>
              </a:defRPr>
            </a:lvl4pPr>
            <a:lvl5pPr algn="l" rtl="0" eaLnBrk="0" fontAlgn="base" hangingPunct="0">
              <a:spcBef>
                <a:spcPct val="0"/>
              </a:spcBef>
              <a:spcAft>
                <a:spcPct val="0"/>
              </a:spcAft>
              <a:defRPr sz="2000" b="1">
                <a:solidFill>
                  <a:srgbClr val="333399"/>
                </a:solidFill>
                <a:latin typeface="Futura Condensed" charset="0"/>
              </a:defRPr>
            </a:lvl5pPr>
            <a:lvl6pPr marL="457200" algn="l" rtl="0" fontAlgn="base">
              <a:spcBef>
                <a:spcPct val="0"/>
              </a:spcBef>
              <a:spcAft>
                <a:spcPct val="0"/>
              </a:spcAft>
              <a:defRPr sz="2000" b="1">
                <a:solidFill>
                  <a:srgbClr val="333399"/>
                </a:solidFill>
                <a:latin typeface="Futura Condensed" charset="0"/>
              </a:defRPr>
            </a:lvl6pPr>
            <a:lvl7pPr marL="914400" algn="l" rtl="0" fontAlgn="base">
              <a:spcBef>
                <a:spcPct val="0"/>
              </a:spcBef>
              <a:spcAft>
                <a:spcPct val="0"/>
              </a:spcAft>
              <a:defRPr sz="2000" b="1">
                <a:solidFill>
                  <a:srgbClr val="333399"/>
                </a:solidFill>
                <a:latin typeface="Futura Condensed" charset="0"/>
              </a:defRPr>
            </a:lvl7pPr>
            <a:lvl8pPr marL="1371600" algn="l" rtl="0" fontAlgn="base">
              <a:spcBef>
                <a:spcPct val="0"/>
              </a:spcBef>
              <a:spcAft>
                <a:spcPct val="0"/>
              </a:spcAft>
              <a:defRPr sz="2000" b="1">
                <a:solidFill>
                  <a:srgbClr val="333399"/>
                </a:solidFill>
                <a:latin typeface="Futura Condensed" charset="0"/>
              </a:defRPr>
            </a:lvl8pPr>
            <a:lvl9pPr marL="1828800" algn="l" rtl="0" fontAlgn="base">
              <a:spcBef>
                <a:spcPct val="0"/>
              </a:spcBef>
              <a:spcAft>
                <a:spcPct val="0"/>
              </a:spcAft>
              <a:defRPr sz="2000" b="1">
                <a:solidFill>
                  <a:srgbClr val="333399"/>
                </a:solidFill>
                <a:latin typeface="Futura Condense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0" cap="none" spc="0" normalizeH="0" baseline="0" noProof="0" dirty="0" smtClean="0">
                <a:ln>
                  <a:noFill/>
                </a:ln>
                <a:solidFill>
                  <a:srgbClr val="FFFFFF"/>
                </a:solidFill>
                <a:effectLst/>
                <a:uLnTx/>
                <a:uFillTx/>
                <a:latin typeface="Arial" pitchFamily="34" charset="0"/>
                <a:ea typeface="+mj-ea"/>
                <a:cs typeface="Arial" pitchFamily="34" charset="0"/>
              </a:rPr>
              <a:t>Activité des ports marocains</a:t>
            </a:r>
          </a:p>
        </p:txBody>
      </p:sp>
    </p:spTree>
    <p:extLst>
      <p:ext uri="{BB962C8B-B14F-4D97-AF65-F5344CB8AC3E}">
        <p14:creationId xmlns:p14="http://schemas.microsoft.com/office/powerpoint/2010/main" val="13430421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609726" y="3100388"/>
            <a:ext cx="2232025" cy="647700"/>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182563" algn="l"/>
              </a:tabLst>
              <a:defRPr sz="2400">
                <a:solidFill>
                  <a:schemeClr val="tx1"/>
                </a:solidFill>
                <a:latin typeface="Times" panose="02020603050405020304" pitchFamily="18" charset="0"/>
              </a:defRPr>
            </a:lvl1pPr>
            <a:lvl2pPr marL="742950" indent="-285750">
              <a:tabLst>
                <a:tab pos="182563" algn="l"/>
              </a:tabLst>
              <a:defRPr sz="2400">
                <a:solidFill>
                  <a:schemeClr val="tx1"/>
                </a:solidFill>
                <a:latin typeface="Times" panose="02020603050405020304" pitchFamily="18" charset="0"/>
              </a:defRPr>
            </a:lvl2pPr>
            <a:lvl3pPr marL="1143000" indent="-228600">
              <a:tabLst>
                <a:tab pos="182563" algn="l"/>
              </a:tabLst>
              <a:defRPr sz="2400">
                <a:solidFill>
                  <a:schemeClr val="tx1"/>
                </a:solidFill>
                <a:latin typeface="Times" panose="02020603050405020304" pitchFamily="18" charset="0"/>
              </a:defRPr>
            </a:lvl3pPr>
            <a:lvl4pPr marL="1600200" indent="-228600">
              <a:tabLst>
                <a:tab pos="182563" algn="l"/>
              </a:tabLst>
              <a:defRPr sz="2400">
                <a:solidFill>
                  <a:schemeClr val="tx1"/>
                </a:solidFill>
                <a:latin typeface="Times" panose="02020603050405020304" pitchFamily="18" charset="0"/>
              </a:defRPr>
            </a:lvl4pPr>
            <a:lvl5pPr marL="2057400" indent="-228600">
              <a:tabLst>
                <a:tab pos="182563" algn="l"/>
              </a:tabLst>
              <a:defRPr sz="2400">
                <a:solidFill>
                  <a:schemeClr val="tx1"/>
                </a:solidFill>
                <a:latin typeface="Times" panose="02020603050405020304" pitchFamily="18" charset="0"/>
              </a:defRPr>
            </a:lvl5pPr>
            <a:lvl6pPr marL="2514600" indent="-228600" eaLnBrk="0" fontAlgn="base" hangingPunct="0">
              <a:spcBef>
                <a:spcPct val="0"/>
              </a:spcBef>
              <a:spcAft>
                <a:spcPct val="0"/>
              </a:spcAft>
              <a:tabLst>
                <a:tab pos="182563" algn="l"/>
              </a:tabLst>
              <a:defRPr sz="2400">
                <a:solidFill>
                  <a:schemeClr val="tx1"/>
                </a:solidFill>
                <a:latin typeface="Times" panose="02020603050405020304" pitchFamily="18" charset="0"/>
              </a:defRPr>
            </a:lvl6pPr>
            <a:lvl7pPr marL="2971800" indent="-228600" eaLnBrk="0" fontAlgn="base" hangingPunct="0">
              <a:spcBef>
                <a:spcPct val="0"/>
              </a:spcBef>
              <a:spcAft>
                <a:spcPct val="0"/>
              </a:spcAft>
              <a:tabLst>
                <a:tab pos="182563" algn="l"/>
              </a:tabLst>
              <a:defRPr sz="2400">
                <a:solidFill>
                  <a:schemeClr val="tx1"/>
                </a:solidFill>
                <a:latin typeface="Times" panose="02020603050405020304" pitchFamily="18" charset="0"/>
              </a:defRPr>
            </a:lvl7pPr>
            <a:lvl8pPr marL="3429000" indent="-228600" eaLnBrk="0" fontAlgn="base" hangingPunct="0">
              <a:spcBef>
                <a:spcPct val="0"/>
              </a:spcBef>
              <a:spcAft>
                <a:spcPct val="0"/>
              </a:spcAft>
              <a:tabLst>
                <a:tab pos="182563" algn="l"/>
              </a:tabLst>
              <a:defRPr sz="2400">
                <a:solidFill>
                  <a:schemeClr val="tx1"/>
                </a:solidFill>
                <a:latin typeface="Times" panose="02020603050405020304" pitchFamily="18" charset="0"/>
              </a:defRPr>
            </a:lvl8pPr>
            <a:lvl9pPr marL="3886200" indent="-228600" eaLnBrk="0" fontAlgn="base" hangingPunct="0">
              <a:spcBef>
                <a:spcPct val="0"/>
              </a:spcBef>
              <a:spcAft>
                <a:spcPct val="0"/>
              </a:spcAft>
              <a:tabLst>
                <a:tab pos="182563" algn="l"/>
              </a:tabLst>
              <a:defRPr sz="2400">
                <a:solidFill>
                  <a:schemeClr val="tx1"/>
                </a:solidFill>
                <a:latin typeface="Times" panose="02020603050405020304" pitchFamily="18" charset="0"/>
              </a:defRPr>
            </a:lvl9pPr>
          </a:lstStyle>
          <a:p>
            <a:pPr algn="ctr">
              <a:buClr>
                <a:srgbClr val="000099"/>
              </a:buClr>
              <a:buSzPct val="90000"/>
            </a:pPr>
            <a:r>
              <a:rPr lang="fr-FR" altLang="fr-FR" sz="1600" b="1">
                <a:solidFill>
                  <a:schemeClr val="bg1"/>
                </a:solidFill>
                <a:latin typeface="Arial" panose="020B0604020202020204" pitchFamily="34" charset="0"/>
                <a:cs typeface="Arial" panose="020B0604020202020204" pitchFamily="34" charset="0"/>
              </a:rPr>
              <a:t>Les trois niveaux    d’intervenants</a:t>
            </a:r>
          </a:p>
        </p:txBody>
      </p:sp>
      <p:sp>
        <p:nvSpPr>
          <p:cNvPr id="3" name="Rectangle 3"/>
          <p:cNvSpPr>
            <a:spLocks noChangeArrowheads="1"/>
          </p:cNvSpPr>
          <p:nvPr/>
        </p:nvSpPr>
        <p:spPr bwMode="auto">
          <a:xfrm>
            <a:off x="4921250" y="3117850"/>
            <a:ext cx="3138488" cy="647700"/>
          </a:xfrm>
          <a:prstGeom prst="roundRect">
            <a:avLst>
              <a:gd name="adj" fmla="val 16667"/>
            </a:avLst>
          </a:prstGeom>
          <a:solidFill>
            <a:srgbClr val="007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182563" algn="l"/>
              </a:tabLst>
              <a:defRPr sz="2400">
                <a:solidFill>
                  <a:schemeClr val="tx1"/>
                </a:solidFill>
                <a:latin typeface="Times" panose="02020603050405020304" pitchFamily="18" charset="0"/>
              </a:defRPr>
            </a:lvl1pPr>
            <a:lvl2pPr marL="742950" indent="-285750">
              <a:tabLst>
                <a:tab pos="182563" algn="l"/>
              </a:tabLst>
              <a:defRPr sz="2400">
                <a:solidFill>
                  <a:schemeClr val="tx1"/>
                </a:solidFill>
                <a:latin typeface="Times" panose="02020603050405020304" pitchFamily="18" charset="0"/>
              </a:defRPr>
            </a:lvl2pPr>
            <a:lvl3pPr marL="1143000" indent="-228600">
              <a:tabLst>
                <a:tab pos="182563" algn="l"/>
              </a:tabLst>
              <a:defRPr sz="2400">
                <a:solidFill>
                  <a:schemeClr val="tx1"/>
                </a:solidFill>
                <a:latin typeface="Times" panose="02020603050405020304" pitchFamily="18" charset="0"/>
              </a:defRPr>
            </a:lvl3pPr>
            <a:lvl4pPr marL="1600200" indent="-228600">
              <a:tabLst>
                <a:tab pos="182563" algn="l"/>
              </a:tabLst>
              <a:defRPr sz="2400">
                <a:solidFill>
                  <a:schemeClr val="tx1"/>
                </a:solidFill>
                <a:latin typeface="Times" panose="02020603050405020304" pitchFamily="18" charset="0"/>
              </a:defRPr>
            </a:lvl4pPr>
            <a:lvl5pPr marL="2057400" indent="-228600">
              <a:tabLst>
                <a:tab pos="182563" algn="l"/>
              </a:tabLst>
              <a:defRPr sz="2400">
                <a:solidFill>
                  <a:schemeClr val="tx1"/>
                </a:solidFill>
                <a:latin typeface="Times" panose="02020603050405020304" pitchFamily="18" charset="0"/>
              </a:defRPr>
            </a:lvl5pPr>
            <a:lvl6pPr marL="2514600" indent="-228600" eaLnBrk="0" fontAlgn="base" hangingPunct="0">
              <a:spcBef>
                <a:spcPct val="0"/>
              </a:spcBef>
              <a:spcAft>
                <a:spcPct val="0"/>
              </a:spcAft>
              <a:tabLst>
                <a:tab pos="182563" algn="l"/>
              </a:tabLst>
              <a:defRPr sz="2400">
                <a:solidFill>
                  <a:schemeClr val="tx1"/>
                </a:solidFill>
                <a:latin typeface="Times" panose="02020603050405020304" pitchFamily="18" charset="0"/>
              </a:defRPr>
            </a:lvl6pPr>
            <a:lvl7pPr marL="2971800" indent="-228600" eaLnBrk="0" fontAlgn="base" hangingPunct="0">
              <a:spcBef>
                <a:spcPct val="0"/>
              </a:spcBef>
              <a:spcAft>
                <a:spcPct val="0"/>
              </a:spcAft>
              <a:tabLst>
                <a:tab pos="182563" algn="l"/>
              </a:tabLst>
              <a:defRPr sz="2400">
                <a:solidFill>
                  <a:schemeClr val="tx1"/>
                </a:solidFill>
                <a:latin typeface="Times" panose="02020603050405020304" pitchFamily="18" charset="0"/>
              </a:defRPr>
            </a:lvl7pPr>
            <a:lvl8pPr marL="3429000" indent="-228600" eaLnBrk="0" fontAlgn="base" hangingPunct="0">
              <a:spcBef>
                <a:spcPct val="0"/>
              </a:spcBef>
              <a:spcAft>
                <a:spcPct val="0"/>
              </a:spcAft>
              <a:tabLst>
                <a:tab pos="182563" algn="l"/>
              </a:tabLst>
              <a:defRPr sz="2400">
                <a:solidFill>
                  <a:schemeClr val="tx1"/>
                </a:solidFill>
                <a:latin typeface="Times" panose="02020603050405020304" pitchFamily="18" charset="0"/>
              </a:defRPr>
            </a:lvl8pPr>
            <a:lvl9pPr marL="3886200" indent="-228600" eaLnBrk="0" fontAlgn="base" hangingPunct="0">
              <a:spcBef>
                <a:spcPct val="0"/>
              </a:spcBef>
              <a:spcAft>
                <a:spcPct val="0"/>
              </a:spcAft>
              <a:tabLst>
                <a:tab pos="182563" algn="l"/>
              </a:tabLst>
              <a:defRPr sz="2400">
                <a:solidFill>
                  <a:schemeClr val="tx1"/>
                </a:solidFill>
                <a:latin typeface="Times" panose="02020603050405020304" pitchFamily="18" charset="0"/>
              </a:defRPr>
            </a:lvl9pPr>
          </a:lstStyle>
          <a:p>
            <a:pPr algn="ctr">
              <a:buClr>
                <a:srgbClr val="000099"/>
              </a:buClr>
              <a:buSzPct val="90000"/>
            </a:pPr>
            <a:r>
              <a:rPr lang="fr-FR" altLang="fr-FR" sz="1600" b="1">
                <a:solidFill>
                  <a:schemeClr val="bg1"/>
                </a:solidFill>
                <a:latin typeface="Arial" panose="020B0604020202020204" pitchFamily="34" charset="0"/>
                <a:cs typeface="Arial" panose="020B0604020202020204" pitchFamily="34" charset="0"/>
              </a:rPr>
              <a:t>Les missions de l’Agence Nationale des Ports </a:t>
            </a:r>
          </a:p>
        </p:txBody>
      </p:sp>
      <p:sp>
        <p:nvSpPr>
          <p:cNvPr id="4" name="Line 9"/>
          <p:cNvSpPr>
            <a:spLocks noChangeShapeType="1"/>
          </p:cNvSpPr>
          <p:nvPr/>
        </p:nvSpPr>
        <p:spPr bwMode="auto">
          <a:xfrm flipH="1">
            <a:off x="2617789" y="2230438"/>
            <a:ext cx="1944687" cy="792162"/>
          </a:xfrm>
          <a:prstGeom prst="line">
            <a:avLst/>
          </a:prstGeom>
          <a:noFill/>
          <a:ln w="762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 name="Line 10"/>
          <p:cNvSpPr>
            <a:spLocks noChangeShapeType="1"/>
          </p:cNvSpPr>
          <p:nvPr/>
        </p:nvSpPr>
        <p:spPr bwMode="auto">
          <a:xfrm>
            <a:off x="4706939" y="2225676"/>
            <a:ext cx="1728787" cy="796925"/>
          </a:xfrm>
          <a:prstGeom prst="line">
            <a:avLst/>
          </a:prstGeom>
          <a:noFill/>
          <a:ln w="762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 name="Rectangle 3"/>
          <p:cNvSpPr>
            <a:spLocks noChangeArrowheads="1"/>
          </p:cNvSpPr>
          <p:nvPr/>
        </p:nvSpPr>
        <p:spPr bwMode="auto">
          <a:xfrm>
            <a:off x="1330325" y="1557338"/>
            <a:ext cx="6985000" cy="715962"/>
          </a:xfrm>
          <a:prstGeom prst="roundRect">
            <a:avLst/>
          </a:prstGeom>
          <a:solidFill>
            <a:schemeClr val="accent6">
              <a:lumMod val="20000"/>
              <a:lumOff val="80000"/>
            </a:schemeClr>
          </a:solidFill>
          <a:ln w="9525" algn="ctr">
            <a:noFill/>
            <a:miter lim="800000"/>
            <a:headEnd/>
            <a:tailEnd/>
          </a:ln>
        </p:spPr>
        <p:txBody>
          <a:bodyPr>
            <a:spAutoFit/>
          </a:bodyPr>
          <a:lstStyle/>
          <a:p>
            <a:pPr algn="ctr">
              <a:buClr>
                <a:srgbClr val="000099"/>
              </a:buClr>
              <a:buSzPct val="90000"/>
              <a:tabLst>
                <a:tab pos="182563" algn="l"/>
              </a:tabLst>
              <a:defRPr/>
            </a:pPr>
            <a:r>
              <a:rPr lang="fr-FR" b="1" dirty="0">
                <a:solidFill>
                  <a:schemeClr val="accent2"/>
                </a:solidFill>
                <a:latin typeface="Arial" pitchFamily="34" charset="0"/>
                <a:cs typeface="Arial" pitchFamily="34" charset="0"/>
              </a:rPr>
              <a:t>Le secteur portuaire Marocain est régi par la loi 15-02</a:t>
            </a:r>
          </a:p>
          <a:p>
            <a:pPr algn="ctr">
              <a:buClr>
                <a:srgbClr val="000099"/>
              </a:buClr>
              <a:buSzPct val="90000"/>
              <a:tabLst>
                <a:tab pos="182563" algn="l"/>
              </a:tabLst>
              <a:defRPr/>
            </a:pPr>
            <a:r>
              <a:rPr lang="fr-FR" b="1" dirty="0">
                <a:solidFill>
                  <a:schemeClr val="accent2"/>
                </a:solidFill>
                <a:latin typeface="Arial" pitchFamily="34" charset="0"/>
                <a:cs typeface="Arial" pitchFamily="34" charset="0"/>
              </a:rPr>
              <a:t> relative aux ports, qui </a:t>
            </a:r>
            <a:r>
              <a:rPr lang="fr-FR" b="1" dirty="0" smtClean="0">
                <a:solidFill>
                  <a:schemeClr val="accent2"/>
                </a:solidFill>
                <a:latin typeface="Arial" pitchFamily="34" charset="0"/>
                <a:cs typeface="Arial" pitchFamily="34" charset="0"/>
              </a:rPr>
              <a:t>définit :  </a:t>
            </a:r>
            <a:endParaRPr lang="fr-FR" b="1" dirty="0">
              <a:solidFill>
                <a:schemeClr val="accent2"/>
              </a:solidFill>
              <a:latin typeface="Arial" pitchFamily="34" charset="0"/>
              <a:cs typeface="Arial" pitchFamily="34" charset="0"/>
            </a:endParaRPr>
          </a:p>
        </p:txBody>
      </p:sp>
      <p:sp>
        <p:nvSpPr>
          <p:cNvPr id="9" name="Rectangle à coins arrondis 12"/>
          <p:cNvSpPr>
            <a:spLocks noChangeArrowheads="1"/>
          </p:cNvSpPr>
          <p:nvPr/>
        </p:nvSpPr>
        <p:spPr bwMode="auto">
          <a:xfrm>
            <a:off x="1023938" y="841846"/>
            <a:ext cx="8001000" cy="642938"/>
          </a:xfrm>
          <a:prstGeom prst="roundRect">
            <a:avLst>
              <a:gd name="adj" fmla="val 16667"/>
            </a:avLst>
          </a:prstGeom>
          <a:solidFill>
            <a:srgbClr val="003366"/>
          </a:solidFill>
          <a:ln w="9525" algn="ctr">
            <a:solidFill>
              <a:schemeClr val="tx1"/>
            </a:solidFill>
            <a:round/>
            <a:headEnd/>
            <a:tailEnd/>
          </a:ln>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fr-FR" altLang="fr-FR"/>
          </a:p>
        </p:txBody>
      </p:sp>
      <p:sp>
        <p:nvSpPr>
          <p:cNvPr id="10" name="Rectangle 2"/>
          <p:cNvSpPr txBox="1">
            <a:spLocks noChangeArrowheads="1"/>
          </p:cNvSpPr>
          <p:nvPr/>
        </p:nvSpPr>
        <p:spPr>
          <a:xfrm>
            <a:off x="1068388" y="973608"/>
            <a:ext cx="8997950" cy="388938"/>
          </a:xfrm>
          <a:prstGeom prst="rect">
            <a:avLst/>
          </a:prstGeom>
        </p:spPr>
        <p:txBody>
          <a:bodyPr/>
          <a:lstStyle>
            <a:lvl1pPr algn="l" rtl="0" eaLnBrk="0" fontAlgn="base" hangingPunct="0">
              <a:spcBef>
                <a:spcPct val="0"/>
              </a:spcBef>
              <a:spcAft>
                <a:spcPct val="0"/>
              </a:spcAft>
              <a:defRPr sz="2000" b="1">
                <a:solidFill>
                  <a:srgbClr val="333399"/>
                </a:solidFill>
                <a:latin typeface="+mj-lt"/>
                <a:ea typeface="+mj-ea"/>
                <a:cs typeface="+mj-cs"/>
              </a:defRPr>
            </a:lvl1pPr>
            <a:lvl2pPr algn="l" rtl="0" eaLnBrk="0" fontAlgn="base" hangingPunct="0">
              <a:spcBef>
                <a:spcPct val="0"/>
              </a:spcBef>
              <a:spcAft>
                <a:spcPct val="0"/>
              </a:spcAft>
              <a:defRPr sz="2000" b="1">
                <a:solidFill>
                  <a:srgbClr val="333399"/>
                </a:solidFill>
                <a:latin typeface="Futura Condensed" charset="0"/>
              </a:defRPr>
            </a:lvl2pPr>
            <a:lvl3pPr algn="l" rtl="0" eaLnBrk="0" fontAlgn="base" hangingPunct="0">
              <a:spcBef>
                <a:spcPct val="0"/>
              </a:spcBef>
              <a:spcAft>
                <a:spcPct val="0"/>
              </a:spcAft>
              <a:defRPr sz="2000" b="1">
                <a:solidFill>
                  <a:srgbClr val="333399"/>
                </a:solidFill>
                <a:latin typeface="Futura Condensed" charset="0"/>
              </a:defRPr>
            </a:lvl3pPr>
            <a:lvl4pPr algn="l" rtl="0" eaLnBrk="0" fontAlgn="base" hangingPunct="0">
              <a:spcBef>
                <a:spcPct val="0"/>
              </a:spcBef>
              <a:spcAft>
                <a:spcPct val="0"/>
              </a:spcAft>
              <a:defRPr sz="2000" b="1">
                <a:solidFill>
                  <a:srgbClr val="333399"/>
                </a:solidFill>
                <a:latin typeface="Futura Condensed" charset="0"/>
              </a:defRPr>
            </a:lvl4pPr>
            <a:lvl5pPr algn="l" rtl="0" eaLnBrk="0" fontAlgn="base" hangingPunct="0">
              <a:spcBef>
                <a:spcPct val="0"/>
              </a:spcBef>
              <a:spcAft>
                <a:spcPct val="0"/>
              </a:spcAft>
              <a:defRPr sz="2000" b="1">
                <a:solidFill>
                  <a:srgbClr val="333399"/>
                </a:solidFill>
                <a:latin typeface="Futura Condensed" charset="0"/>
              </a:defRPr>
            </a:lvl5pPr>
            <a:lvl6pPr marL="457200" algn="l" rtl="0" fontAlgn="base">
              <a:spcBef>
                <a:spcPct val="0"/>
              </a:spcBef>
              <a:spcAft>
                <a:spcPct val="0"/>
              </a:spcAft>
              <a:defRPr sz="2000" b="1">
                <a:solidFill>
                  <a:srgbClr val="333399"/>
                </a:solidFill>
                <a:latin typeface="Futura Condensed" charset="0"/>
              </a:defRPr>
            </a:lvl6pPr>
            <a:lvl7pPr marL="914400" algn="l" rtl="0" fontAlgn="base">
              <a:spcBef>
                <a:spcPct val="0"/>
              </a:spcBef>
              <a:spcAft>
                <a:spcPct val="0"/>
              </a:spcAft>
              <a:defRPr sz="2000" b="1">
                <a:solidFill>
                  <a:srgbClr val="333399"/>
                </a:solidFill>
                <a:latin typeface="Futura Condensed" charset="0"/>
              </a:defRPr>
            </a:lvl7pPr>
            <a:lvl8pPr marL="1371600" algn="l" rtl="0" fontAlgn="base">
              <a:spcBef>
                <a:spcPct val="0"/>
              </a:spcBef>
              <a:spcAft>
                <a:spcPct val="0"/>
              </a:spcAft>
              <a:defRPr sz="2000" b="1">
                <a:solidFill>
                  <a:srgbClr val="333399"/>
                </a:solidFill>
                <a:latin typeface="Futura Condensed" charset="0"/>
              </a:defRPr>
            </a:lvl8pPr>
            <a:lvl9pPr marL="1828800" algn="l" rtl="0" fontAlgn="base">
              <a:spcBef>
                <a:spcPct val="0"/>
              </a:spcBef>
              <a:spcAft>
                <a:spcPct val="0"/>
              </a:spcAft>
              <a:defRPr sz="2000" b="1">
                <a:solidFill>
                  <a:srgbClr val="333399"/>
                </a:solidFill>
                <a:latin typeface="Futura Condensed" charset="0"/>
              </a:defRPr>
            </a:lvl9pPr>
          </a:lstStyle>
          <a:p>
            <a:pPr eaLnBrk="1" hangingPunct="1">
              <a:defRPr/>
            </a:pPr>
            <a:r>
              <a:rPr lang="fr-FR" kern="0" dirty="0" smtClean="0">
                <a:solidFill>
                  <a:schemeClr val="accent3"/>
                </a:solidFill>
                <a:latin typeface="Arial" pitchFamily="34" charset="0"/>
                <a:cs typeface="Arial" pitchFamily="34" charset="0"/>
              </a:rPr>
              <a:t>SYSTÈME DE GOUVERNANCE DES PORTS MAROCAINS</a:t>
            </a:r>
          </a:p>
        </p:txBody>
      </p:sp>
      <p:sp>
        <p:nvSpPr>
          <p:cNvPr id="11" name="Rectangle à coins arrondis 3"/>
          <p:cNvSpPr>
            <a:spLocks noChangeArrowheads="1"/>
          </p:cNvSpPr>
          <p:nvPr/>
        </p:nvSpPr>
        <p:spPr bwMode="auto">
          <a:xfrm>
            <a:off x="4778376" y="4435476"/>
            <a:ext cx="3929063" cy="2009775"/>
          </a:xfrm>
          <a:prstGeom prst="roundRect">
            <a:avLst>
              <a:gd name="adj" fmla="val 16667"/>
            </a:avLst>
          </a:prstGeom>
          <a:solidFill>
            <a:srgbClr val="33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sz="2400">
                <a:solidFill>
                  <a:schemeClr val="tx1"/>
                </a:solidFill>
                <a:latin typeface="Times" panose="02020603050405020304" pitchFamily="18" charset="0"/>
              </a:defRPr>
            </a:lvl1pPr>
            <a:lvl2pPr marL="179388" indent="3175">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lvl="1">
              <a:spcBef>
                <a:spcPct val="50000"/>
              </a:spcBef>
              <a:buFontTx/>
              <a:buChar char="•"/>
            </a:pPr>
            <a:r>
              <a:rPr lang="fr-FR" altLang="fr-FR" sz="1600" dirty="0">
                <a:solidFill>
                  <a:schemeClr val="bg1"/>
                </a:solidFill>
                <a:latin typeface="Arial" panose="020B0604020202020204" pitchFamily="34" charset="0"/>
                <a:cs typeface="Arial" panose="020B0604020202020204" pitchFamily="34" charset="0"/>
              </a:rPr>
              <a:t> Régulation des activités et des </a:t>
            </a:r>
            <a:r>
              <a:rPr lang="fr-FR" altLang="fr-FR" sz="1600" dirty="0" smtClean="0">
                <a:solidFill>
                  <a:schemeClr val="bg1"/>
                </a:solidFill>
                <a:latin typeface="Arial" panose="020B0604020202020204" pitchFamily="34" charset="0"/>
                <a:cs typeface="Arial" panose="020B0604020202020204" pitchFamily="34" charset="0"/>
              </a:rPr>
              <a:t>opérateurs </a:t>
            </a:r>
            <a:endParaRPr lang="fr-FR" altLang="fr-FR" sz="1600" dirty="0">
              <a:solidFill>
                <a:schemeClr val="bg1"/>
              </a:solidFill>
              <a:latin typeface="Arial" panose="020B0604020202020204" pitchFamily="34" charset="0"/>
              <a:cs typeface="Arial" panose="020B0604020202020204" pitchFamily="34" charset="0"/>
            </a:endParaRPr>
          </a:p>
          <a:p>
            <a:pPr lvl="1">
              <a:spcBef>
                <a:spcPct val="50000"/>
              </a:spcBef>
              <a:buFontTx/>
              <a:buChar char="•"/>
            </a:pPr>
            <a:r>
              <a:rPr lang="fr-FR" altLang="fr-FR" sz="1600" dirty="0">
                <a:solidFill>
                  <a:schemeClr val="bg1"/>
                </a:solidFill>
                <a:latin typeface="Arial" panose="020B0604020202020204" pitchFamily="34" charset="0"/>
                <a:cs typeface="Arial" panose="020B0604020202020204" pitchFamily="34" charset="0"/>
              </a:rPr>
              <a:t> Développement et préservation du patrimoine </a:t>
            </a:r>
            <a:r>
              <a:rPr lang="fr-FR" altLang="fr-FR" sz="1600" dirty="0" smtClean="0">
                <a:solidFill>
                  <a:schemeClr val="bg1"/>
                </a:solidFill>
                <a:latin typeface="Arial" panose="020B0604020202020204" pitchFamily="34" charset="0"/>
                <a:cs typeface="Arial" panose="020B0604020202020204" pitchFamily="34" charset="0"/>
              </a:rPr>
              <a:t>portuaire </a:t>
            </a:r>
            <a:endParaRPr lang="fr-FR" altLang="fr-FR" sz="1600" dirty="0">
              <a:solidFill>
                <a:schemeClr val="bg1"/>
              </a:solidFill>
              <a:latin typeface="Arial" panose="020B0604020202020204" pitchFamily="34" charset="0"/>
              <a:cs typeface="Arial" panose="020B0604020202020204" pitchFamily="34" charset="0"/>
            </a:endParaRPr>
          </a:p>
          <a:p>
            <a:pPr lvl="1">
              <a:spcBef>
                <a:spcPct val="50000"/>
              </a:spcBef>
              <a:buFontTx/>
              <a:buChar char="•"/>
            </a:pPr>
            <a:r>
              <a:rPr lang="fr-FR" altLang="fr-FR" sz="1600" dirty="0">
                <a:solidFill>
                  <a:schemeClr val="bg1"/>
                </a:solidFill>
                <a:latin typeface="Arial" panose="020B0604020202020204" pitchFamily="34" charset="0"/>
                <a:cs typeface="Arial" panose="020B0604020202020204" pitchFamily="34" charset="0"/>
              </a:rPr>
              <a:t> Sécurité, sûreté et protection de l’environnement en milieu portuaire.</a:t>
            </a:r>
          </a:p>
        </p:txBody>
      </p:sp>
      <p:sp>
        <p:nvSpPr>
          <p:cNvPr id="12" name="Text Box 5"/>
          <p:cNvSpPr>
            <a:spLocks noChangeArrowheads="1"/>
          </p:cNvSpPr>
          <p:nvPr/>
        </p:nvSpPr>
        <p:spPr bwMode="auto">
          <a:xfrm>
            <a:off x="992188" y="4435476"/>
            <a:ext cx="3714750" cy="2009775"/>
          </a:xfrm>
          <a:prstGeom prst="roundRect">
            <a:avLst>
              <a:gd name="adj" fmla="val 16667"/>
            </a:avLst>
          </a:prstGeom>
          <a:solidFill>
            <a:srgbClr val="33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buFontTx/>
              <a:buChar char="•"/>
            </a:pPr>
            <a:r>
              <a:rPr lang="fr-FR" altLang="fr-FR" sz="1600" dirty="0">
                <a:solidFill>
                  <a:schemeClr val="bg1"/>
                </a:solidFill>
                <a:latin typeface="Arial" panose="020B0604020202020204" pitchFamily="34" charset="0"/>
                <a:cs typeface="Arial" panose="020B0604020202020204" pitchFamily="34" charset="0"/>
              </a:rPr>
              <a:t> </a:t>
            </a:r>
            <a:r>
              <a:rPr lang="fr-FR" altLang="fr-FR" sz="1600" b="1" dirty="0">
                <a:solidFill>
                  <a:schemeClr val="bg1"/>
                </a:solidFill>
                <a:latin typeface="Arial" panose="020B0604020202020204" pitchFamily="34" charset="0"/>
                <a:cs typeface="Arial" panose="020B0604020202020204" pitchFamily="34" charset="0"/>
              </a:rPr>
              <a:t>L’Etat </a:t>
            </a:r>
            <a:r>
              <a:rPr lang="fr-FR" altLang="fr-FR" sz="1600" dirty="0">
                <a:solidFill>
                  <a:schemeClr val="bg1"/>
                </a:solidFill>
                <a:latin typeface="Arial" panose="020B0604020202020204" pitchFamily="34" charset="0"/>
                <a:cs typeface="Arial" panose="020B0604020202020204" pitchFamily="34" charset="0"/>
              </a:rPr>
              <a:t>: mission de planification stratégique et réglementation</a:t>
            </a:r>
          </a:p>
          <a:p>
            <a:pPr>
              <a:spcBef>
                <a:spcPct val="50000"/>
              </a:spcBef>
              <a:buFontTx/>
              <a:buChar char="•"/>
            </a:pPr>
            <a:r>
              <a:rPr lang="fr-FR" altLang="fr-FR" sz="1600" dirty="0">
                <a:solidFill>
                  <a:schemeClr val="bg1"/>
                </a:solidFill>
                <a:latin typeface="Arial" panose="020B0604020202020204" pitchFamily="34" charset="0"/>
                <a:cs typeface="Arial" panose="020B0604020202020204" pitchFamily="34" charset="0"/>
              </a:rPr>
              <a:t> </a:t>
            </a:r>
            <a:r>
              <a:rPr lang="fr-FR" altLang="fr-FR" sz="1600" b="1" dirty="0" smtClean="0">
                <a:solidFill>
                  <a:schemeClr val="bg1"/>
                </a:solidFill>
                <a:latin typeface="Arial" panose="020B0604020202020204" pitchFamily="34" charset="0"/>
                <a:cs typeface="Arial" panose="020B0604020202020204" pitchFamily="34" charset="0"/>
              </a:rPr>
              <a:t>2 </a:t>
            </a:r>
            <a:r>
              <a:rPr lang="fr-FR" altLang="fr-FR" sz="1600" dirty="0" smtClean="0">
                <a:solidFill>
                  <a:schemeClr val="bg1"/>
                </a:solidFill>
                <a:latin typeface="Arial" panose="020B0604020202020204" pitchFamily="34" charset="0"/>
                <a:cs typeface="Arial" panose="020B0604020202020204" pitchFamily="34" charset="0"/>
              </a:rPr>
              <a:t>Autorités portuaires </a:t>
            </a:r>
            <a:r>
              <a:rPr lang="fr-FR" altLang="fr-FR" sz="1600" dirty="0">
                <a:solidFill>
                  <a:schemeClr val="bg1"/>
                </a:solidFill>
                <a:latin typeface="Arial" panose="020B0604020202020204" pitchFamily="34" charset="0"/>
                <a:cs typeface="Arial" panose="020B0604020202020204" pitchFamily="34" charset="0"/>
              </a:rPr>
              <a:t>et de Régulation du </a:t>
            </a:r>
            <a:r>
              <a:rPr lang="fr-FR" altLang="fr-FR" sz="1600" dirty="0" smtClean="0">
                <a:solidFill>
                  <a:schemeClr val="bg1"/>
                </a:solidFill>
                <a:latin typeface="Arial" panose="020B0604020202020204" pitchFamily="34" charset="0"/>
                <a:cs typeface="Arial" panose="020B0604020202020204" pitchFamily="34" charset="0"/>
              </a:rPr>
              <a:t>secteur (</a:t>
            </a:r>
            <a:r>
              <a:rPr lang="fr-FR" altLang="fr-FR" sz="1600" b="1" dirty="0" smtClean="0">
                <a:solidFill>
                  <a:schemeClr val="bg1"/>
                </a:solidFill>
                <a:latin typeface="Arial" panose="020B0604020202020204" pitchFamily="34" charset="0"/>
                <a:cs typeface="Arial" panose="020B0604020202020204" pitchFamily="34" charset="0"/>
              </a:rPr>
              <a:t>ANP et TM</a:t>
            </a:r>
            <a:r>
              <a:rPr lang="fr-FR" altLang="fr-FR" sz="1600" dirty="0" smtClean="0">
                <a:solidFill>
                  <a:schemeClr val="bg1"/>
                </a:solidFill>
                <a:latin typeface="Arial" panose="020B0604020202020204" pitchFamily="34" charset="0"/>
                <a:cs typeface="Arial" panose="020B0604020202020204" pitchFamily="34" charset="0"/>
              </a:rPr>
              <a:t>)</a:t>
            </a:r>
            <a:endParaRPr lang="fr-FR" altLang="fr-FR" sz="1600" dirty="0">
              <a:solidFill>
                <a:schemeClr val="bg1"/>
              </a:solidFill>
              <a:latin typeface="Arial" panose="020B0604020202020204" pitchFamily="34" charset="0"/>
              <a:cs typeface="Arial" panose="020B0604020202020204" pitchFamily="34" charset="0"/>
            </a:endParaRPr>
          </a:p>
          <a:p>
            <a:pPr>
              <a:spcBef>
                <a:spcPct val="50000"/>
              </a:spcBef>
              <a:buFontTx/>
              <a:buChar char="•"/>
            </a:pPr>
            <a:r>
              <a:rPr lang="fr-FR" altLang="fr-FR" sz="1600" dirty="0">
                <a:solidFill>
                  <a:schemeClr val="bg1"/>
                </a:solidFill>
                <a:latin typeface="Arial" panose="020B0604020202020204" pitchFamily="34" charset="0"/>
                <a:cs typeface="Arial" panose="020B0604020202020204" pitchFamily="34" charset="0"/>
              </a:rPr>
              <a:t> </a:t>
            </a:r>
            <a:r>
              <a:rPr lang="fr-FR" altLang="fr-FR" sz="1600" b="1" dirty="0">
                <a:solidFill>
                  <a:schemeClr val="bg1"/>
                </a:solidFill>
                <a:latin typeface="Arial" panose="020B0604020202020204" pitchFamily="34" charset="0"/>
                <a:cs typeface="Arial" panose="020B0604020202020204" pitchFamily="34" charset="0"/>
              </a:rPr>
              <a:t>Les Opérateurs </a:t>
            </a:r>
            <a:r>
              <a:rPr lang="fr-FR" altLang="fr-FR" sz="1600" dirty="0">
                <a:solidFill>
                  <a:schemeClr val="bg1"/>
                </a:solidFill>
                <a:latin typeface="Arial" panose="020B0604020202020204" pitchFamily="34" charset="0"/>
                <a:cs typeface="Arial" panose="020B0604020202020204" pitchFamily="34" charset="0"/>
              </a:rPr>
              <a:t>: Activités </a:t>
            </a:r>
            <a:r>
              <a:rPr lang="fr-FR" altLang="fr-FR" sz="1600" dirty="0" smtClean="0">
                <a:solidFill>
                  <a:schemeClr val="bg1"/>
                </a:solidFill>
                <a:latin typeface="Arial" panose="020B0604020202020204" pitchFamily="34" charset="0"/>
                <a:cs typeface="Arial" panose="020B0604020202020204" pitchFamily="34" charset="0"/>
              </a:rPr>
              <a:t>           et </a:t>
            </a:r>
            <a:r>
              <a:rPr lang="fr-FR" altLang="fr-FR" sz="1600" dirty="0">
                <a:solidFill>
                  <a:schemeClr val="bg1"/>
                </a:solidFill>
                <a:latin typeface="Arial" panose="020B0604020202020204" pitchFamily="34" charset="0"/>
                <a:cs typeface="Arial" panose="020B0604020202020204" pitchFamily="34" charset="0"/>
              </a:rPr>
              <a:t>prestations commerciales</a:t>
            </a:r>
          </a:p>
        </p:txBody>
      </p:sp>
      <p:sp>
        <p:nvSpPr>
          <p:cNvPr id="13" name="Line 11"/>
          <p:cNvSpPr>
            <a:spLocks noChangeShapeType="1"/>
          </p:cNvSpPr>
          <p:nvPr/>
        </p:nvSpPr>
        <p:spPr bwMode="auto">
          <a:xfrm flipH="1">
            <a:off x="2655888" y="3790950"/>
            <a:ext cx="0" cy="649288"/>
          </a:xfrm>
          <a:prstGeom prst="line">
            <a:avLst/>
          </a:prstGeom>
          <a:noFill/>
          <a:ln w="76200">
            <a:solidFill>
              <a:schemeClr val="accent2">
                <a:lumMod val="60000"/>
                <a:lumOff val="40000"/>
              </a:schemeClr>
            </a:solidFill>
            <a:round/>
            <a:headEnd/>
            <a:tailEnd type="triangle" w="med" len="med"/>
          </a:ln>
        </p:spPr>
        <p:txBody>
          <a:bodyPr/>
          <a:lstStyle/>
          <a:p>
            <a:pPr>
              <a:defRPr/>
            </a:pPr>
            <a:endParaRPr lang="fr-FR" sz="2000"/>
          </a:p>
        </p:txBody>
      </p:sp>
      <p:sp>
        <p:nvSpPr>
          <p:cNvPr id="14" name="Line 12"/>
          <p:cNvSpPr>
            <a:spLocks noChangeShapeType="1"/>
          </p:cNvSpPr>
          <p:nvPr/>
        </p:nvSpPr>
        <p:spPr bwMode="auto">
          <a:xfrm flipH="1">
            <a:off x="6564313" y="3790950"/>
            <a:ext cx="0" cy="649288"/>
          </a:xfrm>
          <a:prstGeom prst="line">
            <a:avLst/>
          </a:prstGeom>
          <a:noFill/>
          <a:ln w="76200">
            <a:solidFill>
              <a:schemeClr val="accent2">
                <a:lumMod val="60000"/>
                <a:lumOff val="40000"/>
              </a:schemeClr>
            </a:solidFill>
            <a:round/>
            <a:headEnd/>
            <a:tailEnd type="triangle" w="med" len="med"/>
          </a:ln>
        </p:spPr>
        <p:txBody>
          <a:bodyPr/>
          <a:lstStyle/>
          <a:p>
            <a:pPr>
              <a:defRPr/>
            </a:pPr>
            <a:endParaRPr lang="fr-FR" sz="2000"/>
          </a:p>
        </p:txBody>
      </p:sp>
    </p:spTree>
    <p:extLst>
      <p:ext uri="{BB962C8B-B14F-4D97-AF65-F5344CB8AC3E}">
        <p14:creationId xmlns:p14="http://schemas.microsoft.com/office/powerpoint/2010/main" val="1948344925"/>
      </p:ext>
    </p:extLst>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RectangleShape"/>
</p:tagLst>
</file>

<file path=ppt/theme/theme1.xml><?xml version="1.0" encoding="utf-8"?>
<a:theme xmlns:a="http://schemas.openxmlformats.org/drawingml/2006/main" name="Thème Office">
  <a:themeElements>
    <a:clrScheme name="Axelcium">
      <a:dk1>
        <a:sysClr val="windowText" lastClr="000000"/>
      </a:dk1>
      <a:lt1>
        <a:sysClr val="window" lastClr="FFFFFF"/>
      </a:lt1>
      <a:dk2>
        <a:srgbClr val="004262"/>
      </a:dk2>
      <a:lt2>
        <a:srgbClr val="D8D8D8"/>
      </a:lt2>
      <a:accent1>
        <a:srgbClr val="004262"/>
      </a:accent1>
      <a:accent2>
        <a:srgbClr val="0084B6"/>
      </a:accent2>
      <a:accent3>
        <a:srgbClr val="2F8A47"/>
      </a:accent3>
      <a:accent4>
        <a:srgbClr val="B2AB36"/>
      </a:accent4>
      <a:accent5>
        <a:srgbClr val="7351A1"/>
      </a:accent5>
      <a:accent6>
        <a:srgbClr val="004262"/>
      </a:accent6>
      <a:hlink>
        <a:srgbClr val="0084B6"/>
      </a:hlink>
      <a:folHlink>
        <a:srgbClr val="7351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 1">
  <a:themeElements>
    <a:clrScheme name="ANP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P 1">
      <a:majorFont>
        <a:latin typeface="Futura Condensed"/>
        <a:ea typeface=""/>
        <a:cs typeface=""/>
      </a:majorFont>
      <a:minorFont>
        <a:latin typeface="Futura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ANP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P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P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P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P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P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P 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P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P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P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P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P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NP 1">
  <a:themeElements>
    <a:clrScheme name="ANP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P 1">
      <a:majorFont>
        <a:latin typeface="Futura Condensed"/>
        <a:ea typeface=""/>
        <a:cs typeface=""/>
      </a:majorFont>
      <a:minorFont>
        <a:latin typeface="Futura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ANP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P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P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P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P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P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P 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P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P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P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P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P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NP 1">
  <a:themeElements>
    <a:clrScheme name="ANP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P 1">
      <a:majorFont>
        <a:latin typeface="Futura Condensed"/>
        <a:ea typeface=""/>
        <a:cs typeface=""/>
      </a:majorFont>
      <a:minorFont>
        <a:latin typeface="Futura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ANP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P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P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P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P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P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P 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P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P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P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P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P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ANP 1">
  <a:themeElements>
    <a:clrScheme name="ANP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P 1">
      <a:majorFont>
        <a:latin typeface="Futura Condensed"/>
        <a:ea typeface=""/>
        <a:cs typeface=""/>
      </a:majorFont>
      <a:minorFont>
        <a:latin typeface="Futura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ANP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P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P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P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P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P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P 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P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P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P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P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P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32282</TotalTime>
  <Words>1190</Words>
  <Application>Microsoft Office PowerPoint</Application>
  <PresentationFormat>A4 (210 x 297 mm)</PresentationFormat>
  <Paragraphs>200</Paragraphs>
  <Slides>21</Slides>
  <Notes>9</Notes>
  <HiddenSlides>0</HiddenSlides>
  <MMClips>0</MMClips>
  <ScaleCrop>false</ScaleCrop>
  <HeadingPairs>
    <vt:vector size="6" baseType="variant">
      <vt:variant>
        <vt:lpstr>Fuentes usadas</vt:lpstr>
      </vt:variant>
      <vt:variant>
        <vt:i4>10</vt:i4>
      </vt:variant>
      <vt:variant>
        <vt:lpstr>Tema</vt:lpstr>
      </vt:variant>
      <vt:variant>
        <vt:i4>5</vt:i4>
      </vt:variant>
      <vt:variant>
        <vt:lpstr>Títulos de diapositiva</vt:lpstr>
      </vt:variant>
      <vt:variant>
        <vt:i4>21</vt:i4>
      </vt:variant>
    </vt:vector>
  </HeadingPairs>
  <TitlesOfParts>
    <vt:vector size="36" baseType="lpstr">
      <vt:lpstr>Aharoni</vt:lpstr>
      <vt:lpstr>Arial</vt:lpstr>
      <vt:lpstr>Arial Rounded MT Bold</vt:lpstr>
      <vt:lpstr>Calibri</vt:lpstr>
      <vt:lpstr>Futura Condensed</vt:lpstr>
      <vt:lpstr>新細明體</vt:lpstr>
      <vt:lpstr>Tahoma</vt:lpstr>
      <vt:lpstr>Times</vt:lpstr>
      <vt:lpstr>Times New Roman</vt:lpstr>
      <vt:lpstr>Wingdings</vt:lpstr>
      <vt:lpstr>Thème Office</vt:lpstr>
      <vt:lpstr>ANP 1</vt:lpstr>
      <vt:lpstr>1_ANP 1</vt:lpstr>
      <vt:lpstr>2_ANP 1</vt:lpstr>
      <vt:lpstr>3_ANP 1</vt:lpstr>
      <vt:lpstr>Presentación de PowerPoint</vt:lpstr>
      <vt:lpstr>Plan de la présentation</vt:lpstr>
      <vt:lpstr>Presentación de PowerPoint</vt:lpstr>
      <vt:lpstr>Presentación de PowerPoint</vt:lpstr>
      <vt:lpstr>Les ports : un maillon central de la chaine logistique globale</vt:lpstr>
      <vt:lpstr>La logistique : Un facteur clef de compétitivité économique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Dématérialisation des procédures : PORTNET</vt:lpstr>
      <vt:lpstr>Presentación de PowerPoint</vt:lpstr>
      <vt:lpstr>POTENTIEL DE COOPERATION A L’ECHELLE DE LA MEDITERRANEE OCCIDENTALE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dc:creator>
  <cp:keywords>lhamouz Mustapha</cp:keywords>
  <cp:lastModifiedBy>Usuario de Windows</cp:lastModifiedBy>
  <cp:revision>2239</cp:revision>
  <cp:lastPrinted>2018-12-06T17:02:50Z</cp:lastPrinted>
  <dcterms:created xsi:type="dcterms:W3CDTF">2010-10-18T16:25:49Z</dcterms:created>
  <dcterms:modified xsi:type="dcterms:W3CDTF">2018-12-10T17:58:41Z</dcterms:modified>
</cp:coreProperties>
</file>