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675" r:id="rId1"/>
  </p:sldMasterIdLst>
  <p:notesMasterIdLst>
    <p:notesMasterId r:id="rId11"/>
  </p:notesMasterIdLst>
  <p:handoutMasterIdLst>
    <p:handoutMasterId r:id="rId12"/>
  </p:handoutMasterIdLst>
  <p:sldIdLst>
    <p:sldId id="505" r:id="rId2"/>
    <p:sldId id="508" r:id="rId3"/>
    <p:sldId id="513" r:id="rId4"/>
    <p:sldId id="509" r:id="rId5"/>
    <p:sldId id="514" r:id="rId6"/>
    <p:sldId id="515" r:id="rId7"/>
    <p:sldId id="517" r:id="rId8"/>
    <p:sldId id="518" r:id="rId9"/>
    <p:sldId id="512" r:id="rId1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charset="0"/>
        <a:ea typeface="MS PGothic" charset="0"/>
        <a:cs typeface="MS PGothic" charset="0"/>
      </a:defRPr>
    </a:lvl1pPr>
    <a:lvl2pPr marL="457200" algn="l" rtl="0" fontAlgn="base">
      <a:spcBef>
        <a:spcPct val="0"/>
      </a:spcBef>
      <a:spcAft>
        <a:spcPct val="0"/>
      </a:spcAft>
      <a:defRPr kern="1200">
        <a:solidFill>
          <a:schemeClr val="tx1"/>
        </a:solidFill>
        <a:latin typeface="Calibri" charset="0"/>
        <a:ea typeface="MS PGothic" charset="0"/>
        <a:cs typeface="MS PGothic" charset="0"/>
      </a:defRPr>
    </a:lvl2pPr>
    <a:lvl3pPr marL="914400" algn="l" rtl="0" fontAlgn="base">
      <a:spcBef>
        <a:spcPct val="0"/>
      </a:spcBef>
      <a:spcAft>
        <a:spcPct val="0"/>
      </a:spcAft>
      <a:defRPr kern="1200">
        <a:solidFill>
          <a:schemeClr val="tx1"/>
        </a:solidFill>
        <a:latin typeface="Calibri" charset="0"/>
        <a:ea typeface="MS PGothic" charset="0"/>
        <a:cs typeface="MS PGothic" charset="0"/>
      </a:defRPr>
    </a:lvl3pPr>
    <a:lvl4pPr marL="1371600" algn="l" rtl="0" fontAlgn="base">
      <a:spcBef>
        <a:spcPct val="0"/>
      </a:spcBef>
      <a:spcAft>
        <a:spcPct val="0"/>
      </a:spcAft>
      <a:defRPr kern="1200">
        <a:solidFill>
          <a:schemeClr val="tx1"/>
        </a:solidFill>
        <a:latin typeface="Calibri" charset="0"/>
        <a:ea typeface="MS PGothic" charset="0"/>
        <a:cs typeface="MS PGothic" charset="0"/>
      </a:defRPr>
    </a:lvl4pPr>
    <a:lvl5pPr marL="1828800" algn="l" rtl="0" fontAlgn="base">
      <a:spcBef>
        <a:spcPct val="0"/>
      </a:spcBef>
      <a:spcAft>
        <a:spcPct val="0"/>
      </a:spcAft>
      <a:defRPr kern="1200">
        <a:solidFill>
          <a:schemeClr val="tx1"/>
        </a:solidFill>
        <a:latin typeface="Calibri" charset="0"/>
        <a:ea typeface="MS PGothic" charset="0"/>
        <a:cs typeface="MS PGothic" charset="0"/>
      </a:defRPr>
    </a:lvl5pPr>
    <a:lvl6pPr marL="2286000" algn="l" defTabSz="457200" rtl="0" eaLnBrk="1" latinLnBrk="0" hangingPunct="1">
      <a:defRPr kern="1200">
        <a:solidFill>
          <a:schemeClr val="tx1"/>
        </a:solidFill>
        <a:latin typeface="Calibri" charset="0"/>
        <a:ea typeface="MS PGothic" charset="0"/>
        <a:cs typeface="MS PGothic" charset="0"/>
      </a:defRPr>
    </a:lvl6pPr>
    <a:lvl7pPr marL="2743200" algn="l" defTabSz="457200" rtl="0" eaLnBrk="1" latinLnBrk="0" hangingPunct="1">
      <a:defRPr kern="1200">
        <a:solidFill>
          <a:schemeClr val="tx1"/>
        </a:solidFill>
        <a:latin typeface="Calibri" charset="0"/>
        <a:ea typeface="MS PGothic" charset="0"/>
        <a:cs typeface="MS PGothic" charset="0"/>
      </a:defRPr>
    </a:lvl7pPr>
    <a:lvl8pPr marL="3200400" algn="l" defTabSz="457200" rtl="0" eaLnBrk="1" latinLnBrk="0" hangingPunct="1">
      <a:defRPr kern="1200">
        <a:solidFill>
          <a:schemeClr val="tx1"/>
        </a:solidFill>
        <a:latin typeface="Calibri" charset="0"/>
        <a:ea typeface="MS PGothic" charset="0"/>
        <a:cs typeface="MS PGothic" charset="0"/>
      </a:defRPr>
    </a:lvl8pPr>
    <a:lvl9pPr marL="3657600" algn="l" defTabSz="457200" rtl="0" eaLnBrk="1" latinLnBrk="0" hangingPunct="1">
      <a:defRPr kern="1200">
        <a:solidFill>
          <a:schemeClr val="tx1"/>
        </a:solidFill>
        <a:latin typeface="Calibri"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92" autoAdjust="0"/>
    <p:restoredTop sz="91420" autoAdjust="0"/>
  </p:normalViewPr>
  <p:slideViewPr>
    <p:cSldViewPr>
      <p:cViewPr varScale="1">
        <p:scale>
          <a:sx n="107" d="100"/>
          <a:sy n="107" d="100"/>
        </p:scale>
        <p:origin x="1712" y="160"/>
      </p:cViewPr>
      <p:guideLst>
        <p:guide orient="horz" pos="2160"/>
        <p:guide pos="2880"/>
      </p:guideLst>
    </p:cSldViewPr>
  </p:slideViewPr>
  <p:outlineViewPr>
    <p:cViewPr>
      <p:scale>
        <a:sx n="33" d="100"/>
        <a:sy n="33" d="100"/>
      </p:scale>
      <p:origin x="0" y="217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181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Calibri" pitchFamily="34" charset="0"/>
                <a:ea typeface="MS PGothic" pitchFamily="34" charset="-128"/>
                <a:cs typeface="+mn-cs"/>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C7192E0-D709-A242-ABB2-DCBA0A864F12}" type="datetime1">
              <a:rPr lang="fr-FR"/>
              <a:pPr>
                <a:defRPr/>
              </a:pPr>
              <a:t>01/07/2019</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Calibri" pitchFamily="34" charset="0"/>
                <a:ea typeface="MS PGothic" pitchFamily="34" charset="-128"/>
                <a:cs typeface="+mn-cs"/>
              </a:defRPr>
            </a:lvl1pPr>
          </a:lstStyle>
          <a:p>
            <a:pPr>
              <a:defRPr/>
            </a:pPr>
            <a:r>
              <a:rPr lang="fr-FR"/>
              <a:t>Flamant Vert Maroc</a:t>
            </a: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4607CDA-732A-9141-B70E-04E63C7BD779}" type="slidenum">
              <a:rPr lang="fr-FR"/>
              <a:pPr>
                <a:defRPr/>
              </a:pPr>
              <a:t>‹N°›</a:t>
            </a:fld>
            <a:endParaRPr lang="fr-FR"/>
          </a:p>
        </p:txBody>
      </p:sp>
    </p:spTree>
    <p:extLst>
      <p:ext uri="{BB962C8B-B14F-4D97-AF65-F5344CB8AC3E}">
        <p14:creationId xmlns:p14="http://schemas.microsoft.com/office/powerpoint/2010/main" val="26928118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latinLnBrk="0">
              <a:spcBef>
                <a:spcPts val="0"/>
              </a:spcBef>
              <a:spcAft>
                <a:spcPts val="0"/>
              </a:spcAft>
              <a:defRPr lang="fr-FR" sz="1200">
                <a:latin typeface="+mn-lt"/>
                <a:ea typeface="+mn-ea"/>
                <a:cs typeface="+mn-cs"/>
              </a:defRPr>
            </a:lvl1pPr>
          </a:lstStyle>
          <a:p>
            <a:pPr>
              <a:defRPr/>
            </a:pPr>
            <a:endParaRP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55D8E993-C158-7E43-AB6B-CE90A60EE316}" type="datetime1">
              <a:rPr lang="fr-FR"/>
              <a:pPr>
                <a:defRPr/>
              </a:pPr>
              <a:t>01/07/2019</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a:t>Modifiez les styles du texte du masque</a:t>
            </a:r>
          </a:p>
          <a:p>
            <a:pPr lvl="1"/>
            <a:r>
              <a:rPr lang="fr-FR" noProof="0"/>
              <a:t>Niveau 2</a:t>
            </a:r>
          </a:p>
          <a:p>
            <a:pPr lvl="2"/>
            <a:r>
              <a:rPr lang="fr-FR" noProof="0"/>
              <a:t>Niveau 3</a:t>
            </a:r>
          </a:p>
          <a:p>
            <a:pPr lvl="3"/>
            <a:r>
              <a:rPr lang="fr-FR" noProof="0"/>
              <a:t>Niveau 4</a:t>
            </a:r>
          </a:p>
          <a:p>
            <a:pPr lvl="4"/>
            <a:r>
              <a:rPr lang="fr-FR" noProof="0"/>
              <a:t>Niveau 5</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latinLnBrk="0">
              <a:spcBef>
                <a:spcPts val="0"/>
              </a:spcBef>
              <a:spcAft>
                <a:spcPts val="0"/>
              </a:spcAft>
              <a:defRPr lang="fr-FR" sz="1200">
                <a:latin typeface="+mn-lt"/>
                <a:ea typeface="+mn-ea"/>
                <a:cs typeface="+mn-cs"/>
              </a:defRPr>
            </a:lvl1pPr>
          </a:lstStyle>
          <a:p>
            <a:pPr>
              <a:defRPr/>
            </a:pPr>
            <a:r>
              <a:t>Flamant Vert Maroc</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DF77FA2-D08C-0544-95E8-0EC78B611C45}" type="slidenum">
              <a:rPr lang="fr-FR"/>
              <a:pPr>
                <a:defRPr/>
              </a:pPr>
              <a:t>‹N°›</a:t>
            </a:fld>
            <a:endParaRPr lang="fr-FR"/>
          </a:p>
        </p:txBody>
      </p:sp>
    </p:spTree>
    <p:extLst>
      <p:ext uri="{BB962C8B-B14F-4D97-AF65-F5344CB8AC3E}">
        <p14:creationId xmlns:p14="http://schemas.microsoft.com/office/powerpoint/2010/main" val="1676543495"/>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lang="fr-FR" sz="1200" kern="1200">
        <a:solidFill>
          <a:schemeClr val="tx1"/>
        </a:solidFill>
        <a:latin typeface="+mn-lt"/>
        <a:ea typeface="MS PGothic" pitchFamily="34" charset="-128"/>
        <a:cs typeface="MS PGothic" charset="0"/>
      </a:defRPr>
    </a:lvl1pPr>
    <a:lvl2pPr marL="457200" algn="l" rtl="0" eaLnBrk="0" fontAlgn="base" hangingPunct="0">
      <a:spcBef>
        <a:spcPct val="30000"/>
      </a:spcBef>
      <a:spcAft>
        <a:spcPct val="0"/>
      </a:spcAft>
      <a:defRPr lang="fr-FR" sz="1200" kern="1200">
        <a:solidFill>
          <a:schemeClr val="tx1"/>
        </a:solidFill>
        <a:latin typeface="+mn-lt"/>
        <a:ea typeface="MS PGothic" pitchFamily="34" charset="-128"/>
        <a:cs typeface="MS PGothic" charset="0"/>
      </a:defRPr>
    </a:lvl2pPr>
    <a:lvl3pPr marL="914400" algn="l" rtl="0" eaLnBrk="0" fontAlgn="base" hangingPunct="0">
      <a:spcBef>
        <a:spcPct val="30000"/>
      </a:spcBef>
      <a:spcAft>
        <a:spcPct val="0"/>
      </a:spcAft>
      <a:defRPr lang="fr-FR" sz="1200" kern="1200">
        <a:solidFill>
          <a:schemeClr val="tx1"/>
        </a:solidFill>
        <a:latin typeface="+mn-lt"/>
        <a:ea typeface="ヒラギノ角ゴ Pro W3" charset="-128"/>
        <a:cs typeface="ヒラギノ角ゴ Pro W3" charset="0"/>
      </a:defRPr>
    </a:lvl3pPr>
    <a:lvl4pPr marL="1371600" algn="l" rtl="0" eaLnBrk="0" fontAlgn="base" hangingPunct="0">
      <a:spcBef>
        <a:spcPct val="30000"/>
      </a:spcBef>
      <a:spcAft>
        <a:spcPct val="0"/>
      </a:spcAft>
      <a:defRPr lang="fr-FR" sz="1200" kern="1200">
        <a:solidFill>
          <a:schemeClr val="tx1"/>
        </a:solidFill>
        <a:latin typeface="+mn-lt"/>
        <a:ea typeface="ヒラギノ角ゴ Pro W3" charset="-128"/>
        <a:cs typeface="ヒラギノ角ゴ Pro W3" charset="0"/>
      </a:defRPr>
    </a:lvl4pPr>
    <a:lvl5pPr marL="1828800" algn="l" rtl="0" eaLnBrk="0" fontAlgn="base" hangingPunct="0">
      <a:spcBef>
        <a:spcPct val="30000"/>
      </a:spcBef>
      <a:spcAft>
        <a:spcPct val="0"/>
      </a:spcAft>
      <a:defRPr lang="fr-FR" sz="1200" kern="1200">
        <a:solidFill>
          <a:schemeClr val="tx1"/>
        </a:solidFill>
        <a:latin typeface="+mn-lt"/>
        <a:ea typeface="ヒラギノ角ゴ Pro W3" charset="-128"/>
        <a:cs typeface="ヒラギノ角ゴ Pro W3" charset="0"/>
      </a:defRPr>
    </a:lvl5pPr>
    <a:lvl6pPr marL="2286000" algn="l" defTabSz="914400" rtl="0" eaLnBrk="1" latinLnBrk="0" hangingPunct="1">
      <a:defRPr lang="fr-FR" sz="1200" kern="1200">
        <a:solidFill>
          <a:schemeClr val="tx1"/>
        </a:solidFill>
        <a:latin typeface="+mn-lt"/>
        <a:ea typeface="+mn-ea"/>
        <a:cs typeface="+mn-cs"/>
      </a:defRPr>
    </a:lvl6pPr>
    <a:lvl7pPr marL="2743200" algn="l" defTabSz="914400" rtl="0" eaLnBrk="1" latinLnBrk="0" hangingPunct="1">
      <a:defRPr lang="fr-FR" sz="1200" kern="1200">
        <a:solidFill>
          <a:schemeClr val="tx1"/>
        </a:solidFill>
        <a:latin typeface="+mn-lt"/>
        <a:ea typeface="+mn-ea"/>
        <a:cs typeface="+mn-cs"/>
      </a:defRPr>
    </a:lvl7pPr>
    <a:lvl8pPr marL="3200400" algn="l" defTabSz="914400" rtl="0" eaLnBrk="1" latinLnBrk="0" hangingPunct="1">
      <a:defRPr lang="fr-FR" sz="1200" kern="1200">
        <a:solidFill>
          <a:schemeClr val="tx1"/>
        </a:solidFill>
        <a:latin typeface="+mn-lt"/>
        <a:ea typeface="+mn-ea"/>
        <a:cs typeface="+mn-cs"/>
      </a:defRPr>
    </a:lvl8pPr>
    <a:lvl9pPr marL="3657600" algn="l" defTabSz="914400" rtl="0" eaLnBrk="1" latinLnBrk="0" hangingPunct="1">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fr-FR" dirty="0">
                <a:latin typeface="Calibri" charset="0"/>
                <a:ea typeface="MS PGothic" charset="0"/>
              </a:rPr>
              <a:t>Excellence, Mesdames et messieurs, permettez moi tout d’abord de remercier le</a:t>
            </a:r>
            <a:r>
              <a:rPr lang="fr-FR" baseline="0" dirty="0">
                <a:latin typeface="Calibri" charset="0"/>
                <a:ea typeface="MS PGothic" charset="0"/>
              </a:rPr>
              <a:t> secrétariat général de </a:t>
            </a:r>
            <a:r>
              <a:rPr lang="fr-FR" dirty="0">
                <a:latin typeface="Calibri" charset="0"/>
                <a:ea typeface="MS PGothic" charset="0"/>
              </a:rPr>
              <a:t>l’</a:t>
            </a:r>
            <a:r>
              <a:rPr lang="fr-FR" dirty="0" err="1">
                <a:latin typeface="Calibri" charset="0"/>
                <a:ea typeface="MS PGothic" charset="0"/>
              </a:rPr>
              <a:t>UfM</a:t>
            </a:r>
            <a:r>
              <a:rPr lang="fr-FR" dirty="0">
                <a:latin typeface="Calibri" charset="0"/>
                <a:ea typeface="MS PGothic" charset="0"/>
              </a:rPr>
              <a:t> d’avoir invité la FE à cet</a:t>
            </a:r>
            <a:r>
              <a:rPr lang="fr-FR" baseline="0" dirty="0">
                <a:latin typeface="Calibri" charset="0"/>
                <a:ea typeface="MS PGothic" charset="0"/>
              </a:rPr>
              <a:t> important forum.</a:t>
            </a:r>
            <a:endParaRPr dirty="0">
              <a:latin typeface="Calibri" charset="0"/>
              <a:ea typeface="MS PGothic" charset="0"/>
            </a:endParaRPr>
          </a:p>
        </p:txBody>
      </p:sp>
      <p:sp>
        <p:nvSpPr>
          <p:cNvPr id="23555"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fld id="{13920C74-C74A-4547-9F10-B6FC10AFFA26}" type="slidenum">
              <a:rPr lang="fr-FR" sz="1200"/>
              <a:pPr eaLnBrk="1" hangingPunct="1"/>
              <a:t>1</a:t>
            </a:fld>
            <a:endParaRPr lang="fr-FR" sz="1200" dirty="0"/>
          </a:p>
        </p:txBody>
      </p:sp>
      <p:sp>
        <p:nvSpPr>
          <p:cNvPr id="5" name="Espace réservé du pied de page 4"/>
          <p:cNvSpPr>
            <a:spLocks noGrp="1"/>
          </p:cNvSpPr>
          <p:nvPr>
            <p:ph type="ftr" sz="quarter" idx="4"/>
          </p:nvPr>
        </p:nvSpPr>
        <p:spPr/>
        <p:txBody>
          <a:bodyPr/>
          <a:lstStyle/>
          <a:p>
            <a:pPr>
              <a:defRPr/>
            </a:pPr>
            <a:r>
              <a:t>Flamant Vert Maroc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fr-FR" dirty="0">
                <a:latin typeface="Calibri" charset="0"/>
                <a:ea typeface="MS PGothic" charset="0"/>
              </a:rPr>
              <a:t>Excellence, Mesdames et messieurs, permettez moi tout d’abord de remercier le</a:t>
            </a:r>
            <a:r>
              <a:rPr lang="fr-FR" baseline="0" dirty="0">
                <a:latin typeface="Calibri" charset="0"/>
                <a:ea typeface="MS PGothic" charset="0"/>
              </a:rPr>
              <a:t> secrétariat général de </a:t>
            </a:r>
            <a:r>
              <a:rPr lang="fr-FR" dirty="0">
                <a:latin typeface="Calibri" charset="0"/>
                <a:ea typeface="MS PGothic" charset="0"/>
              </a:rPr>
              <a:t>l’</a:t>
            </a:r>
            <a:r>
              <a:rPr lang="fr-FR" dirty="0" err="1">
                <a:latin typeface="Calibri" charset="0"/>
                <a:ea typeface="MS PGothic" charset="0"/>
              </a:rPr>
              <a:t>UfM</a:t>
            </a:r>
            <a:r>
              <a:rPr lang="fr-FR" dirty="0">
                <a:latin typeface="Calibri" charset="0"/>
                <a:ea typeface="MS PGothic" charset="0"/>
              </a:rPr>
              <a:t> d’avoir invité la FE à cet</a:t>
            </a:r>
            <a:r>
              <a:rPr lang="fr-FR" baseline="0" dirty="0">
                <a:latin typeface="Calibri" charset="0"/>
                <a:ea typeface="MS PGothic" charset="0"/>
              </a:rPr>
              <a:t> important forum.</a:t>
            </a:r>
            <a:endParaRPr dirty="0">
              <a:latin typeface="Calibri" charset="0"/>
              <a:ea typeface="MS PGothic" charset="0"/>
            </a:endParaRPr>
          </a:p>
        </p:txBody>
      </p:sp>
      <p:sp>
        <p:nvSpPr>
          <p:cNvPr id="23555"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fld id="{13920C74-C74A-4547-9F10-B6FC10AFFA26}" type="slidenum">
              <a:rPr lang="fr-FR" sz="1200"/>
              <a:pPr eaLnBrk="1" hangingPunct="1"/>
              <a:t>2</a:t>
            </a:fld>
            <a:endParaRPr lang="fr-FR" sz="1200" dirty="0"/>
          </a:p>
        </p:txBody>
      </p:sp>
      <p:sp>
        <p:nvSpPr>
          <p:cNvPr id="5" name="Espace réservé du pied de page 4"/>
          <p:cNvSpPr>
            <a:spLocks noGrp="1"/>
          </p:cNvSpPr>
          <p:nvPr>
            <p:ph type="ftr" sz="quarter" idx="4"/>
          </p:nvPr>
        </p:nvSpPr>
        <p:spPr/>
        <p:txBody>
          <a:bodyPr/>
          <a:lstStyle/>
          <a:p>
            <a:pPr>
              <a:defRPr/>
            </a:pPr>
            <a:r>
              <a:t>Flamant Vert Maroc</a:t>
            </a:r>
          </a:p>
        </p:txBody>
      </p:sp>
    </p:spTree>
    <p:extLst>
      <p:ext uri="{BB962C8B-B14F-4D97-AF65-F5344CB8AC3E}">
        <p14:creationId xmlns:p14="http://schemas.microsoft.com/office/powerpoint/2010/main" val="1701785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fr-FR" dirty="0">
                <a:latin typeface="Calibri" charset="0"/>
                <a:ea typeface="MS PGothic" charset="0"/>
              </a:rPr>
              <a:t>Excellence, Mesdames et messieurs, permettez moi tout d’abord de remercier le</a:t>
            </a:r>
            <a:r>
              <a:rPr lang="fr-FR" baseline="0" dirty="0">
                <a:latin typeface="Calibri" charset="0"/>
                <a:ea typeface="MS PGothic" charset="0"/>
              </a:rPr>
              <a:t> secrétariat général de </a:t>
            </a:r>
            <a:r>
              <a:rPr lang="fr-FR" dirty="0">
                <a:latin typeface="Calibri" charset="0"/>
                <a:ea typeface="MS PGothic" charset="0"/>
              </a:rPr>
              <a:t>l’</a:t>
            </a:r>
            <a:r>
              <a:rPr lang="fr-FR" dirty="0" err="1">
                <a:latin typeface="Calibri" charset="0"/>
                <a:ea typeface="MS PGothic" charset="0"/>
              </a:rPr>
              <a:t>UfM</a:t>
            </a:r>
            <a:r>
              <a:rPr lang="fr-FR" dirty="0">
                <a:latin typeface="Calibri" charset="0"/>
                <a:ea typeface="MS PGothic" charset="0"/>
              </a:rPr>
              <a:t> d’avoir invité la FE à cet</a:t>
            </a:r>
            <a:r>
              <a:rPr lang="fr-FR" baseline="0" dirty="0">
                <a:latin typeface="Calibri" charset="0"/>
                <a:ea typeface="MS PGothic" charset="0"/>
              </a:rPr>
              <a:t> important forum.</a:t>
            </a:r>
            <a:endParaRPr dirty="0">
              <a:latin typeface="Calibri" charset="0"/>
              <a:ea typeface="MS PGothic" charset="0"/>
            </a:endParaRPr>
          </a:p>
        </p:txBody>
      </p:sp>
      <p:sp>
        <p:nvSpPr>
          <p:cNvPr id="23555"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fld id="{13920C74-C74A-4547-9F10-B6FC10AFFA26}" type="slidenum">
              <a:rPr lang="fr-FR" sz="1200"/>
              <a:pPr eaLnBrk="1" hangingPunct="1"/>
              <a:t>3</a:t>
            </a:fld>
            <a:endParaRPr lang="fr-FR" sz="1200" dirty="0"/>
          </a:p>
        </p:txBody>
      </p:sp>
      <p:sp>
        <p:nvSpPr>
          <p:cNvPr id="5" name="Espace réservé du pied de page 4"/>
          <p:cNvSpPr>
            <a:spLocks noGrp="1"/>
          </p:cNvSpPr>
          <p:nvPr>
            <p:ph type="ftr" sz="quarter" idx="4"/>
          </p:nvPr>
        </p:nvSpPr>
        <p:spPr/>
        <p:txBody>
          <a:bodyPr/>
          <a:lstStyle/>
          <a:p>
            <a:pPr>
              <a:defRPr/>
            </a:pPr>
            <a:r>
              <a:t>Flamant Vert Maroc</a:t>
            </a:r>
          </a:p>
        </p:txBody>
      </p:sp>
    </p:spTree>
    <p:extLst>
      <p:ext uri="{BB962C8B-B14F-4D97-AF65-F5344CB8AC3E}">
        <p14:creationId xmlns:p14="http://schemas.microsoft.com/office/powerpoint/2010/main" val="1038353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fr-FR" dirty="0">
                <a:latin typeface="Calibri" charset="0"/>
                <a:ea typeface="MS PGothic" charset="0"/>
              </a:rPr>
              <a:t>Excellence, Mesdames et messieurs, permettez moi tout d’abord de remercier le</a:t>
            </a:r>
            <a:r>
              <a:rPr lang="fr-FR" baseline="0" dirty="0">
                <a:latin typeface="Calibri" charset="0"/>
                <a:ea typeface="MS PGothic" charset="0"/>
              </a:rPr>
              <a:t> secrétariat général de </a:t>
            </a:r>
            <a:r>
              <a:rPr lang="fr-FR" dirty="0">
                <a:latin typeface="Calibri" charset="0"/>
                <a:ea typeface="MS PGothic" charset="0"/>
              </a:rPr>
              <a:t>l’</a:t>
            </a:r>
            <a:r>
              <a:rPr lang="fr-FR" dirty="0" err="1">
                <a:latin typeface="Calibri" charset="0"/>
                <a:ea typeface="MS PGothic" charset="0"/>
              </a:rPr>
              <a:t>UfM</a:t>
            </a:r>
            <a:r>
              <a:rPr lang="fr-FR" dirty="0">
                <a:latin typeface="Calibri" charset="0"/>
                <a:ea typeface="MS PGothic" charset="0"/>
              </a:rPr>
              <a:t> d’avoir invité la FE à cet</a:t>
            </a:r>
            <a:r>
              <a:rPr lang="fr-FR" baseline="0" dirty="0">
                <a:latin typeface="Calibri" charset="0"/>
                <a:ea typeface="MS PGothic" charset="0"/>
              </a:rPr>
              <a:t> important forum.</a:t>
            </a:r>
            <a:endParaRPr dirty="0">
              <a:latin typeface="Calibri" charset="0"/>
              <a:ea typeface="MS PGothic" charset="0"/>
            </a:endParaRPr>
          </a:p>
        </p:txBody>
      </p:sp>
      <p:sp>
        <p:nvSpPr>
          <p:cNvPr id="23555"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fld id="{13920C74-C74A-4547-9F10-B6FC10AFFA26}" type="slidenum">
              <a:rPr lang="fr-FR" sz="1200"/>
              <a:pPr eaLnBrk="1" hangingPunct="1"/>
              <a:t>4</a:t>
            </a:fld>
            <a:endParaRPr lang="fr-FR" sz="1200" dirty="0"/>
          </a:p>
        </p:txBody>
      </p:sp>
      <p:sp>
        <p:nvSpPr>
          <p:cNvPr id="5" name="Espace réservé du pied de page 4"/>
          <p:cNvSpPr>
            <a:spLocks noGrp="1"/>
          </p:cNvSpPr>
          <p:nvPr>
            <p:ph type="ftr" sz="quarter" idx="4"/>
          </p:nvPr>
        </p:nvSpPr>
        <p:spPr/>
        <p:txBody>
          <a:bodyPr/>
          <a:lstStyle/>
          <a:p>
            <a:pPr>
              <a:defRPr/>
            </a:pPr>
            <a:r>
              <a:t>Flamant Vert Maroc</a:t>
            </a:r>
          </a:p>
        </p:txBody>
      </p:sp>
    </p:spTree>
    <p:extLst>
      <p:ext uri="{BB962C8B-B14F-4D97-AF65-F5344CB8AC3E}">
        <p14:creationId xmlns:p14="http://schemas.microsoft.com/office/powerpoint/2010/main" val="126906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fr-FR" dirty="0">
                <a:latin typeface="Calibri" charset="0"/>
                <a:ea typeface="MS PGothic" charset="0"/>
              </a:rPr>
              <a:t>Excellence, Mesdames et messieurs, permettez moi tout d’abord de remercier le</a:t>
            </a:r>
            <a:r>
              <a:rPr lang="fr-FR" baseline="0" dirty="0">
                <a:latin typeface="Calibri" charset="0"/>
                <a:ea typeface="MS PGothic" charset="0"/>
              </a:rPr>
              <a:t> secrétariat général de </a:t>
            </a:r>
            <a:r>
              <a:rPr lang="fr-FR" dirty="0">
                <a:latin typeface="Calibri" charset="0"/>
                <a:ea typeface="MS PGothic" charset="0"/>
              </a:rPr>
              <a:t>l’</a:t>
            </a:r>
            <a:r>
              <a:rPr lang="fr-FR" dirty="0" err="1">
                <a:latin typeface="Calibri" charset="0"/>
                <a:ea typeface="MS PGothic" charset="0"/>
              </a:rPr>
              <a:t>UfM</a:t>
            </a:r>
            <a:r>
              <a:rPr lang="fr-FR" dirty="0">
                <a:latin typeface="Calibri" charset="0"/>
                <a:ea typeface="MS PGothic" charset="0"/>
              </a:rPr>
              <a:t> d’avoir invité la FE à cet</a:t>
            </a:r>
            <a:r>
              <a:rPr lang="fr-FR" baseline="0" dirty="0">
                <a:latin typeface="Calibri" charset="0"/>
                <a:ea typeface="MS PGothic" charset="0"/>
              </a:rPr>
              <a:t> important forum.</a:t>
            </a:r>
            <a:endParaRPr dirty="0">
              <a:latin typeface="Calibri" charset="0"/>
              <a:ea typeface="MS PGothic" charset="0"/>
            </a:endParaRPr>
          </a:p>
        </p:txBody>
      </p:sp>
      <p:sp>
        <p:nvSpPr>
          <p:cNvPr id="23555"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fld id="{13920C74-C74A-4547-9F10-B6FC10AFFA26}" type="slidenum">
              <a:rPr lang="fr-FR" sz="1200"/>
              <a:pPr eaLnBrk="1" hangingPunct="1"/>
              <a:t>5</a:t>
            </a:fld>
            <a:endParaRPr lang="fr-FR" sz="1200" dirty="0"/>
          </a:p>
        </p:txBody>
      </p:sp>
      <p:sp>
        <p:nvSpPr>
          <p:cNvPr id="5" name="Espace réservé du pied de page 4"/>
          <p:cNvSpPr>
            <a:spLocks noGrp="1"/>
          </p:cNvSpPr>
          <p:nvPr>
            <p:ph type="ftr" sz="quarter" idx="4"/>
          </p:nvPr>
        </p:nvSpPr>
        <p:spPr/>
        <p:txBody>
          <a:bodyPr/>
          <a:lstStyle/>
          <a:p>
            <a:pPr>
              <a:defRPr/>
            </a:pPr>
            <a:r>
              <a:t>Flamant Vert Maroc</a:t>
            </a:r>
          </a:p>
        </p:txBody>
      </p:sp>
    </p:spTree>
    <p:extLst>
      <p:ext uri="{BB962C8B-B14F-4D97-AF65-F5344CB8AC3E}">
        <p14:creationId xmlns:p14="http://schemas.microsoft.com/office/powerpoint/2010/main" val="322811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fr-FR" dirty="0">
                <a:latin typeface="Calibri" charset="0"/>
                <a:ea typeface="MS PGothic" charset="0"/>
              </a:rPr>
              <a:t>Excellence, Mesdames et messieurs, permettez moi tout d’abord de remercier le</a:t>
            </a:r>
            <a:r>
              <a:rPr lang="fr-FR" baseline="0" dirty="0">
                <a:latin typeface="Calibri" charset="0"/>
                <a:ea typeface="MS PGothic" charset="0"/>
              </a:rPr>
              <a:t> secrétariat général de </a:t>
            </a:r>
            <a:r>
              <a:rPr lang="fr-FR" dirty="0">
                <a:latin typeface="Calibri" charset="0"/>
                <a:ea typeface="MS PGothic" charset="0"/>
              </a:rPr>
              <a:t>l’</a:t>
            </a:r>
            <a:r>
              <a:rPr lang="fr-FR" dirty="0" err="1">
                <a:latin typeface="Calibri" charset="0"/>
                <a:ea typeface="MS PGothic" charset="0"/>
              </a:rPr>
              <a:t>UfM</a:t>
            </a:r>
            <a:r>
              <a:rPr lang="fr-FR" dirty="0">
                <a:latin typeface="Calibri" charset="0"/>
                <a:ea typeface="MS PGothic" charset="0"/>
              </a:rPr>
              <a:t> d’avoir invité la FE à cet</a:t>
            </a:r>
            <a:r>
              <a:rPr lang="fr-FR" baseline="0" dirty="0">
                <a:latin typeface="Calibri" charset="0"/>
                <a:ea typeface="MS PGothic" charset="0"/>
              </a:rPr>
              <a:t> important forum.</a:t>
            </a:r>
            <a:endParaRPr dirty="0">
              <a:latin typeface="Calibri" charset="0"/>
              <a:ea typeface="MS PGothic" charset="0"/>
            </a:endParaRPr>
          </a:p>
        </p:txBody>
      </p:sp>
      <p:sp>
        <p:nvSpPr>
          <p:cNvPr id="23555"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fld id="{13920C74-C74A-4547-9F10-B6FC10AFFA26}" type="slidenum">
              <a:rPr lang="fr-FR" sz="1200"/>
              <a:pPr eaLnBrk="1" hangingPunct="1"/>
              <a:t>6</a:t>
            </a:fld>
            <a:endParaRPr lang="fr-FR" sz="1200" dirty="0"/>
          </a:p>
        </p:txBody>
      </p:sp>
      <p:sp>
        <p:nvSpPr>
          <p:cNvPr id="5" name="Espace réservé du pied de page 4"/>
          <p:cNvSpPr>
            <a:spLocks noGrp="1"/>
          </p:cNvSpPr>
          <p:nvPr>
            <p:ph type="ftr" sz="quarter" idx="4"/>
          </p:nvPr>
        </p:nvSpPr>
        <p:spPr/>
        <p:txBody>
          <a:bodyPr/>
          <a:lstStyle/>
          <a:p>
            <a:pPr>
              <a:defRPr/>
            </a:pPr>
            <a:r>
              <a:t>Flamant Vert Maroc</a:t>
            </a:r>
          </a:p>
        </p:txBody>
      </p:sp>
    </p:spTree>
    <p:extLst>
      <p:ext uri="{BB962C8B-B14F-4D97-AF65-F5344CB8AC3E}">
        <p14:creationId xmlns:p14="http://schemas.microsoft.com/office/powerpoint/2010/main" val="490888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fr-FR" dirty="0">
                <a:latin typeface="Calibri" charset="0"/>
                <a:ea typeface="MS PGothic" charset="0"/>
              </a:rPr>
              <a:t>Excellence, Mesdames et messieurs, permettez moi tout d’abord de remercier le</a:t>
            </a:r>
            <a:r>
              <a:rPr lang="fr-FR" baseline="0" dirty="0">
                <a:latin typeface="Calibri" charset="0"/>
                <a:ea typeface="MS PGothic" charset="0"/>
              </a:rPr>
              <a:t> secrétariat général de </a:t>
            </a:r>
            <a:r>
              <a:rPr lang="fr-FR" dirty="0">
                <a:latin typeface="Calibri" charset="0"/>
                <a:ea typeface="MS PGothic" charset="0"/>
              </a:rPr>
              <a:t>l’</a:t>
            </a:r>
            <a:r>
              <a:rPr lang="fr-FR" dirty="0" err="1">
                <a:latin typeface="Calibri" charset="0"/>
                <a:ea typeface="MS PGothic" charset="0"/>
              </a:rPr>
              <a:t>UfM</a:t>
            </a:r>
            <a:r>
              <a:rPr lang="fr-FR" dirty="0">
                <a:latin typeface="Calibri" charset="0"/>
                <a:ea typeface="MS PGothic" charset="0"/>
              </a:rPr>
              <a:t> d’avoir invité la FE à cet</a:t>
            </a:r>
            <a:r>
              <a:rPr lang="fr-FR" baseline="0" dirty="0">
                <a:latin typeface="Calibri" charset="0"/>
                <a:ea typeface="MS PGothic" charset="0"/>
              </a:rPr>
              <a:t> important forum.</a:t>
            </a:r>
            <a:endParaRPr dirty="0">
              <a:latin typeface="Calibri" charset="0"/>
              <a:ea typeface="MS PGothic" charset="0"/>
            </a:endParaRPr>
          </a:p>
        </p:txBody>
      </p:sp>
      <p:sp>
        <p:nvSpPr>
          <p:cNvPr id="23555"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fld id="{13920C74-C74A-4547-9F10-B6FC10AFFA26}" type="slidenum">
              <a:rPr lang="fr-FR" sz="1200"/>
              <a:pPr eaLnBrk="1" hangingPunct="1"/>
              <a:t>7</a:t>
            </a:fld>
            <a:endParaRPr lang="fr-FR" sz="1200" dirty="0"/>
          </a:p>
        </p:txBody>
      </p:sp>
      <p:sp>
        <p:nvSpPr>
          <p:cNvPr id="5" name="Espace réservé du pied de page 4"/>
          <p:cNvSpPr>
            <a:spLocks noGrp="1"/>
          </p:cNvSpPr>
          <p:nvPr>
            <p:ph type="ftr" sz="quarter" idx="4"/>
          </p:nvPr>
        </p:nvSpPr>
        <p:spPr/>
        <p:txBody>
          <a:bodyPr/>
          <a:lstStyle/>
          <a:p>
            <a:pPr>
              <a:defRPr/>
            </a:pPr>
            <a:r>
              <a:t>Flamant Vert Maroc</a:t>
            </a:r>
          </a:p>
        </p:txBody>
      </p:sp>
    </p:spTree>
    <p:extLst>
      <p:ext uri="{BB962C8B-B14F-4D97-AF65-F5344CB8AC3E}">
        <p14:creationId xmlns:p14="http://schemas.microsoft.com/office/powerpoint/2010/main" val="1024402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fr-FR" dirty="0">
                <a:latin typeface="Calibri" charset="0"/>
                <a:ea typeface="MS PGothic" charset="0"/>
              </a:rPr>
              <a:t>Excellence, Mesdames et messieurs, permettez moi tout d’abord de remercier le</a:t>
            </a:r>
            <a:r>
              <a:rPr lang="fr-FR" baseline="0" dirty="0">
                <a:latin typeface="Calibri" charset="0"/>
                <a:ea typeface="MS PGothic" charset="0"/>
              </a:rPr>
              <a:t> secrétariat général de </a:t>
            </a:r>
            <a:r>
              <a:rPr lang="fr-FR" dirty="0">
                <a:latin typeface="Calibri" charset="0"/>
                <a:ea typeface="MS PGothic" charset="0"/>
              </a:rPr>
              <a:t>l’</a:t>
            </a:r>
            <a:r>
              <a:rPr lang="fr-FR" dirty="0" err="1">
                <a:latin typeface="Calibri" charset="0"/>
                <a:ea typeface="MS PGothic" charset="0"/>
              </a:rPr>
              <a:t>UfM</a:t>
            </a:r>
            <a:r>
              <a:rPr lang="fr-FR" dirty="0">
                <a:latin typeface="Calibri" charset="0"/>
                <a:ea typeface="MS PGothic" charset="0"/>
              </a:rPr>
              <a:t> d’avoir invité la FE à cet</a:t>
            </a:r>
            <a:r>
              <a:rPr lang="fr-FR" baseline="0" dirty="0">
                <a:latin typeface="Calibri" charset="0"/>
                <a:ea typeface="MS PGothic" charset="0"/>
              </a:rPr>
              <a:t> important forum.</a:t>
            </a:r>
            <a:endParaRPr dirty="0">
              <a:latin typeface="Calibri" charset="0"/>
              <a:ea typeface="MS PGothic" charset="0"/>
            </a:endParaRPr>
          </a:p>
        </p:txBody>
      </p:sp>
      <p:sp>
        <p:nvSpPr>
          <p:cNvPr id="23555"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fld id="{13920C74-C74A-4547-9F10-B6FC10AFFA26}" type="slidenum">
              <a:rPr lang="fr-FR" sz="1200"/>
              <a:pPr eaLnBrk="1" hangingPunct="1"/>
              <a:t>8</a:t>
            </a:fld>
            <a:endParaRPr lang="fr-FR" sz="1200" dirty="0"/>
          </a:p>
        </p:txBody>
      </p:sp>
      <p:sp>
        <p:nvSpPr>
          <p:cNvPr id="5" name="Espace réservé du pied de page 4"/>
          <p:cNvSpPr>
            <a:spLocks noGrp="1"/>
          </p:cNvSpPr>
          <p:nvPr>
            <p:ph type="ftr" sz="quarter" idx="4"/>
          </p:nvPr>
        </p:nvSpPr>
        <p:spPr/>
        <p:txBody>
          <a:bodyPr/>
          <a:lstStyle/>
          <a:p>
            <a:pPr>
              <a:defRPr/>
            </a:pPr>
            <a:r>
              <a:t>Flamant Vert Maroc</a:t>
            </a:r>
          </a:p>
        </p:txBody>
      </p:sp>
    </p:spTree>
    <p:extLst>
      <p:ext uri="{BB962C8B-B14F-4D97-AF65-F5344CB8AC3E}">
        <p14:creationId xmlns:p14="http://schemas.microsoft.com/office/powerpoint/2010/main" val="2105855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3554"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r>
              <a:rPr lang="fr-FR" dirty="0">
                <a:latin typeface="Calibri" charset="0"/>
                <a:ea typeface="MS PGothic" charset="0"/>
              </a:rPr>
              <a:t>Excellence, Mesdames et messieurs, permettez moi tout d’abord de remercier le</a:t>
            </a:r>
            <a:r>
              <a:rPr lang="fr-FR" baseline="0" dirty="0">
                <a:latin typeface="Calibri" charset="0"/>
                <a:ea typeface="MS PGothic" charset="0"/>
              </a:rPr>
              <a:t> secrétariat général de </a:t>
            </a:r>
            <a:r>
              <a:rPr lang="fr-FR" dirty="0">
                <a:latin typeface="Calibri" charset="0"/>
                <a:ea typeface="MS PGothic" charset="0"/>
              </a:rPr>
              <a:t>l’</a:t>
            </a:r>
            <a:r>
              <a:rPr lang="fr-FR" dirty="0" err="1">
                <a:latin typeface="Calibri" charset="0"/>
                <a:ea typeface="MS PGothic" charset="0"/>
              </a:rPr>
              <a:t>UfM</a:t>
            </a:r>
            <a:r>
              <a:rPr lang="fr-FR" dirty="0">
                <a:latin typeface="Calibri" charset="0"/>
                <a:ea typeface="MS PGothic" charset="0"/>
              </a:rPr>
              <a:t> d’avoir invité la FE à cet</a:t>
            </a:r>
            <a:r>
              <a:rPr lang="fr-FR" baseline="0" dirty="0">
                <a:latin typeface="Calibri" charset="0"/>
                <a:ea typeface="MS PGothic" charset="0"/>
              </a:rPr>
              <a:t> important forum.</a:t>
            </a:r>
            <a:endParaRPr dirty="0">
              <a:latin typeface="Calibri" charset="0"/>
              <a:ea typeface="MS PGothic" charset="0"/>
            </a:endParaRPr>
          </a:p>
        </p:txBody>
      </p:sp>
      <p:sp>
        <p:nvSpPr>
          <p:cNvPr id="23555"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fld id="{13920C74-C74A-4547-9F10-B6FC10AFFA26}" type="slidenum">
              <a:rPr lang="fr-FR" sz="1200"/>
              <a:pPr eaLnBrk="1" hangingPunct="1"/>
              <a:t>9</a:t>
            </a:fld>
            <a:endParaRPr lang="fr-FR" sz="1200" dirty="0"/>
          </a:p>
        </p:txBody>
      </p:sp>
      <p:sp>
        <p:nvSpPr>
          <p:cNvPr id="5" name="Espace réservé du pied de page 4"/>
          <p:cNvSpPr>
            <a:spLocks noGrp="1"/>
          </p:cNvSpPr>
          <p:nvPr>
            <p:ph type="ftr" sz="quarter" idx="4"/>
          </p:nvPr>
        </p:nvSpPr>
        <p:spPr/>
        <p:txBody>
          <a:bodyPr/>
          <a:lstStyle/>
          <a:p>
            <a:pPr>
              <a:defRPr/>
            </a:pPr>
            <a:r>
              <a:t>Flamant Vert Maroc</a:t>
            </a:r>
          </a:p>
        </p:txBody>
      </p:sp>
    </p:spTree>
    <p:extLst>
      <p:ext uri="{BB962C8B-B14F-4D97-AF65-F5344CB8AC3E}">
        <p14:creationId xmlns:p14="http://schemas.microsoft.com/office/powerpoint/2010/main" val="17049149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638" y="20638"/>
            <a:ext cx="3498850" cy="282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03613" y="20638"/>
            <a:ext cx="5624512" cy="282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638" y="2817813"/>
            <a:ext cx="7669212" cy="229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662863" y="2819400"/>
            <a:ext cx="1460500" cy="2293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10"/>
          <p:cNvPicPr>
            <a:picLocks/>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638" y="5089525"/>
            <a:ext cx="9097962" cy="173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8"/>
          <p:cNvSpPr/>
          <p:nvPr userDrawn="1"/>
        </p:nvSpPr>
        <p:spPr>
          <a:xfrm>
            <a:off x="8755063" y="2470150"/>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rgbClr val="F47F28"/>
              </a:solidFill>
            </a:endParaRPr>
          </a:p>
        </p:txBody>
      </p:sp>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a:t>Cliquez et modifiez le titre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10" name="Date Placeholder 3"/>
          <p:cNvSpPr>
            <a:spLocks noGrp="1"/>
          </p:cNvSpPr>
          <p:nvPr>
            <p:ph type="dt" sz="half" idx="10"/>
          </p:nvPr>
        </p:nvSpPr>
        <p:spPr/>
        <p:txBody>
          <a:bodyPr/>
          <a:lstStyle>
            <a:lvl1pPr>
              <a:defRPr/>
            </a:lvl1pPr>
          </a:lstStyle>
          <a:p>
            <a:pPr>
              <a:defRPr/>
            </a:pPr>
            <a:fld id="{9D21D778-B565-4D7E-94D7-64010A445B68}" type="datetimeFigureOut">
              <a:rPr lang="en-US"/>
              <a:pPr>
                <a:defRPr/>
              </a:pPr>
              <a:t>7/1/19</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54E4144F-741C-934E-8360-F4485899632D}" type="slidenum">
              <a:rPr lang="en-US"/>
              <a:pPr>
                <a:defRPr/>
              </a:pPr>
              <a:t>‹N°›</a:t>
            </a:fld>
            <a:endParaRPr lang="en-US" dirty="0"/>
          </a:p>
        </p:txBody>
      </p:sp>
    </p:spTree>
    <p:extLst>
      <p:ext uri="{BB962C8B-B14F-4D97-AF65-F5344CB8AC3E}">
        <p14:creationId xmlns:p14="http://schemas.microsoft.com/office/powerpoint/2010/main" val="193648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anim calcmode="lin" valueType="num">
                                      <p:cBhvr>
                                        <p:cTn id="16" dur="500" fill="hold"/>
                                        <p:tgtEl>
                                          <p:spTgt spid="8"/>
                                        </p:tgtEl>
                                        <p:attrNameLst>
                                          <p:attrName>ppt_x</p:attrName>
                                        </p:attrNameLst>
                                      </p:cBhvr>
                                      <p:tavLst>
                                        <p:tav tm="0">
                                          <p:val>
                                            <p:strVal val="#ppt_x"/>
                                          </p:val>
                                        </p:tav>
                                        <p:tav tm="100000">
                                          <p:val>
                                            <p:strVal val="#ppt_x"/>
                                          </p:val>
                                        </p:tav>
                                      </p:tavLst>
                                    </p:anim>
                                    <p:anim calcmode="lin" valueType="num">
                                      <p:cBhvr>
                                        <p:cTn id="17" dur="500" fill="hold"/>
                                        <p:tgtEl>
                                          <p:spTgt spid="8"/>
                                        </p:tgtEl>
                                        <p:attrNameLst>
                                          <p:attrName>ppt_y</p:attrName>
                                        </p:attrNameLst>
                                      </p:cBhvr>
                                      <p:tavLst>
                                        <p:tav tm="0">
                                          <p:val>
                                            <p:strVal val="#ppt_y+.1"/>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0-#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par>
                                <p:cTn id="26" presetID="10" presetClass="entr" presetSubtype="0" fill="hold" grpId="0" nodeType="withEffect">
                                  <p:stCondLst>
                                    <p:cond delay="5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DDABEB39-EAB5-3B41-8CB6-E27D74079B61}" type="slidenum">
              <a:rPr lang="fr-FR"/>
              <a:pPr>
                <a:defRPr/>
              </a:pPr>
              <a:t>‹N°›</a:t>
            </a:fld>
            <a:endParaRPr lang="fr-FR"/>
          </a:p>
        </p:txBody>
      </p:sp>
      <p:sp>
        <p:nvSpPr>
          <p:cNvPr id="5" name="Footer Placeholder 4"/>
          <p:cNvSpPr>
            <a:spLocks noGrp="1"/>
          </p:cNvSpPr>
          <p:nvPr>
            <p:ph type="ftr" sz="quarter" idx="11"/>
          </p:nvPr>
        </p:nvSpPr>
        <p:spPr/>
        <p:txBody>
          <a:bodyPr/>
          <a:lstStyle>
            <a:lvl1pPr>
              <a:defRPr/>
            </a:lvl1pPr>
          </a:lstStyle>
          <a:p>
            <a:pPr>
              <a:defRPr/>
            </a:pPr>
            <a:r>
              <a:rPr lang="de-DE"/>
              <a:t>Partenariat FV-EV-AT / B3D             04/04/2013                                                             </a:t>
            </a:r>
            <a:endParaRPr lang="fr-FR"/>
          </a:p>
        </p:txBody>
      </p:sp>
      <p:sp>
        <p:nvSpPr>
          <p:cNvPr id="6" name="Date Placeholder 3"/>
          <p:cNvSpPr>
            <a:spLocks noGrp="1"/>
          </p:cNvSpPr>
          <p:nvPr>
            <p:ph type="dt" sz="half" idx="12"/>
          </p:nvPr>
        </p:nvSpPr>
        <p:spPr/>
        <p:txBody>
          <a:bodyPr/>
          <a:lstStyle>
            <a:lvl1pPr>
              <a:defRPr/>
            </a:lvl1pPr>
          </a:lstStyle>
          <a:p>
            <a:pPr>
              <a:defRPr/>
            </a:pPr>
            <a:fld id="{D92270B6-E29F-614D-A4FC-A3D58C702350}" type="datetime1">
              <a:rPr lang="fr-MA"/>
              <a:pPr>
                <a:defRPr/>
              </a:pPr>
              <a:t>01/07/2019</a:t>
            </a:fld>
            <a:endParaRPr lang="fr-FR"/>
          </a:p>
        </p:txBody>
      </p:sp>
    </p:spTree>
    <p:extLst>
      <p:ext uri="{BB962C8B-B14F-4D97-AF65-F5344CB8AC3E}">
        <p14:creationId xmlns:p14="http://schemas.microsoft.com/office/powerpoint/2010/main" val="1248926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33AD6095-ADCF-C24E-80B7-9D1367E70C04}" type="slidenum">
              <a:rPr lang="fr-FR"/>
              <a:pPr>
                <a:defRPr/>
              </a:pPr>
              <a:t>‹N°›</a:t>
            </a:fld>
            <a:endParaRPr lang="fr-FR"/>
          </a:p>
        </p:txBody>
      </p:sp>
      <p:sp>
        <p:nvSpPr>
          <p:cNvPr id="5" name="Footer Placeholder 4"/>
          <p:cNvSpPr>
            <a:spLocks noGrp="1"/>
          </p:cNvSpPr>
          <p:nvPr>
            <p:ph type="ftr" sz="quarter" idx="11"/>
          </p:nvPr>
        </p:nvSpPr>
        <p:spPr/>
        <p:txBody>
          <a:bodyPr/>
          <a:lstStyle>
            <a:lvl1pPr>
              <a:defRPr/>
            </a:lvl1pPr>
          </a:lstStyle>
          <a:p>
            <a:pPr>
              <a:defRPr/>
            </a:pPr>
            <a:r>
              <a:rPr lang="de-DE"/>
              <a:t>Partenariat FV-EV-AT / B3D             04/04/2013                                                             </a:t>
            </a:r>
            <a:endParaRPr lang="fr-FR"/>
          </a:p>
        </p:txBody>
      </p:sp>
      <p:sp>
        <p:nvSpPr>
          <p:cNvPr id="6" name="Date Placeholder 3"/>
          <p:cNvSpPr>
            <a:spLocks noGrp="1"/>
          </p:cNvSpPr>
          <p:nvPr>
            <p:ph type="dt" sz="half" idx="12"/>
          </p:nvPr>
        </p:nvSpPr>
        <p:spPr/>
        <p:txBody>
          <a:bodyPr/>
          <a:lstStyle>
            <a:lvl1pPr>
              <a:defRPr/>
            </a:lvl1pPr>
          </a:lstStyle>
          <a:p>
            <a:pPr>
              <a:defRPr/>
            </a:pPr>
            <a:fld id="{8195F617-8C5B-9940-B104-5D1E3A44C5A8}" type="datetime1">
              <a:rPr lang="fr-MA"/>
              <a:pPr>
                <a:defRPr/>
              </a:pPr>
              <a:t>01/07/2019</a:t>
            </a:fld>
            <a:endParaRPr lang="fr-FR"/>
          </a:p>
        </p:txBody>
      </p:sp>
    </p:spTree>
    <p:extLst>
      <p:ext uri="{BB962C8B-B14F-4D97-AF65-F5344CB8AC3E}">
        <p14:creationId xmlns:p14="http://schemas.microsoft.com/office/powerpoint/2010/main" val="2074419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638" y="20638"/>
            <a:ext cx="3498850" cy="282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03613" y="20638"/>
            <a:ext cx="5624512" cy="282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8"/>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638" y="2817813"/>
            <a:ext cx="7669212" cy="2297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9"/>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662863" y="2819400"/>
            <a:ext cx="1460500" cy="2293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10"/>
          <p:cNvPicPr>
            <a:picLocks/>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638" y="5089525"/>
            <a:ext cx="9097962" cy="1738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8"/>
          <p:cNvSpPr/>
          <p:nvPr userDrawn="1"/>
        </p:nvSpPr>
        <p:spPr>
          <a:xfrm>
            <a:off x="8755063" y="2470150"/>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solidFill>
                <a:srgbClr val="F47F28"/>
              </a:solidFill>
            </a:endParaRPr>
          </a:p>
        </p:txBody>
      </p:sp>
      <p:sp>
        <p:nvSpPr>
          <p:cNvPr id="15" name="Text Placeholder 15"/>
          <p:cNvSpPr>
            <a:spLocks noGrp="1"/>
          </p:cNvSpPr>
          <p:nvPr>
            <p:ph type="body" sz="quarter" idx="14"/>
          </p:nvPr>
        </p:nvSpPr>
        <p:spPr>
          <a:xfrm>
            <a:off x="3581400" y="1295400"/>
            <a:ext cx="5105400" cy="1416269"/>
          </a:xfrm>
        </p:spPr>
        <p:txBody>
          <a:bodyPr anchor="b">
            <a:normAutofit/>
          </a:bodyPr>
          <a:lstStyle>
            <a:lvl1pPr algn="r" eaLnBrk="1" latinLnBrk="0" hangingPunct="1">
              <a:buNone/>
              <a:defRPr kumimoji="0" lang="fr-FR" sz="2200" kern="1200">
                <a:solidFill>
                  <a:schemeClr val="tx1">
                    <a:lumMod val="75000"/>
                    <a:lumOff val="25000"/>
                  </a:schemeClr>
                </a:solidFill>
                <a:latin typeface="Calibri" pitchFamily="34" charset="0"/>
                <a:ea typeface="+mn-ea"/>
                <a:cs typeface="+mn-cs"/>
              </a:defRPr>
            </a:lvl1pPr>
          </a:lstStyle>
          <a:p>
            <a:pPr lvl="0"/>
            <a:r>
              <a:rPr lang="fr-FR"/>
              <a:t>Cliquez pour modifier les styles du texte du masque</a:t>
            </a:r>
          </a:p>
        </p:txBody>
      </p:sp>
      <p:sp>
        <p:nvSpPr>
          <p:cNvPr id="2" name="Title 1"/>
          <p:cNvSpPr>
            <a:spLocks noGrp="1"/>
          </p:cNvSpPr>
          <p:nvPr>
            <p:ph type="title"/>
          </p:nvPr>
        </p:nvSpPr>
        <p:spPr>
          <a:xfrm>
            <a:off x="106344" y="4114800"/>
            <a:ext cx="7315200" cy="914400"/>
          </a:xfrm>
        </p:spPr>
        <p:txBody>
          <a:bodyPr>
            <a:normAutofit/>
          </a:bodyPr>
          <a:lstStyle>
            <a:lvl1pPr marL="0" indent="0" eaLnBrk="1" latinLnBrk="0" hangingPunct="1">
              <a:defRPr kumimoji="0" lang="fr-FR" sz="3600" b="1" kern="1200" baseline="0">
                <a:solidFill>
                  <a:schemeClr val="bg1"/>
                </a:solidFill>
                <a:latin typeface="Arial" pitchFamily="34" charset="0"/>
                <a:ea typeface="+mn-ea"/>
                <a:cs typeface="Arial" pitchFamily="34" charset="0"/>
              </a:defRPr>
            </a:lvl1pPr>
          </a:lstStyle>
          <a:p>
            <a:pPr lvl="0"/>
            <a:r>
              <a:rPr lang="fr-FR"/>
              <a:t>Cliquez et modifiez le titre</a:t>
            </a:r>
            <a:endParaRPr/>
          </a:p>
        </p:txBody>
      </p:sp>
      <p:sp>
        <p:nvSpPr>
          <p:cNvPr id="10" name="Date Placeholder 3"/>
          <p:cNvSpPr>
            <a:spLocks noGrp="1"/>
          </p:cNvSpPr>
          <p:nvPr>
            <p:ph type="dt" sz="half" idx="15"/>
          </p:nvPr>
        </p:nvSpPr>
        <p:spPr/>
        <p:txBody>
          <a:bodyPr/>
          <a:lstStyle>
            <a:lvl1pPr>
              <a:defRPr>
                <a:solidFill>
                  <a:schemeClr val="bg1"/>
                </a:solidFill>
              </a:defRPr>
            </a:lvl1pPr>
          </a:lstStyle>
          <a:p>
            <a:pPr>
              <a:defRPr/>
            </a:pPr>
            <a:fld id="{1527121C-E39C-024C-8FD3-4130D60521BB}" type="datetime1">
              <a:rPr lang="fr-MA"/>
              <a:pPr>
                <a:defRPr/>
              </a:pPr>
              <a:t>01/07/2019</a:t>
            </a:fld>
            <a:endParaRPr lang="fr-FR"/>
          </a:p>
        </p:txBody>
      </p:sp>
      <p:sp>
        <p:nvSpPr>
          <p:cNvPr id="11" name="Footer Placeholder 4"/>
          <p:cNvSpPr>
            <a:spLocks noGrp="1"/>
          </p:cNvSpPr>
          <p:nvPr>
            <p:ph type="ftr" sz="quarter" idx="16"/>
          </p:nvPr>
        </p:nvSpPr>
        <p:spPr/>
        <p:txBody>
          <a:bodyPr/>
          <a:lstStyle>
            <a:lvl1pPr eaLnBrk="1" latinLnBrk="0" hangingPunct="1">
              <a:defRPr kumimoji="0" lang="fr-FR">
                <a:solidFill>
                  <a:schemeClr val="bg1"/>
                </a:solidFill>
              </a:defRPr>
            </a:lvl1pPr>
          </a:lstStyle>
          <a:p>
            <a:pPr>
              <a:defRPr/>
            </a:pPr>
            <a:r>
              <a:rPr lang="de-DE"/>
              <a:t>Partenariat FV-EV-AT / B3D             04/04/2013                                                             </a:t>
            </a:r>
            <a:endParaRPr/>
          </a:p>
        </p:txBody>
      </p:sp>
      <p:sp>
        <p:nvSpPr>
          <p:cNvPr id="12" name="Slide Number Placeholder 5"/>
          <p:cNvSpPr>
            <a:spLocks noGrp="1"/>
          </p:cNvSpPr>
          <p:nvPr>
            <p:ph type="sldNum" sz="quarter" idx="17"/>
          </p:nvPr>
        </p:nvSpPr>
        <p:spPr/>
        <p:txBody>
          <a:bodyPr/>
          <a:lstStyle>
            <a:lvl1pPr>
              <a:defRPr>
                <a:solidFill>
                  <a:schemeClr val="bg1"/>
                </a:solidFill>
              </a:defRPr>
            </a:lvl1pPr>
          </a:lstStyle>
          <a:p>
            <a:pPr>
              <a:defRPr/>
            </a:pPr>
            <a:fld id="{EA5DA131-E9B2-C945-8DA1-A583D22EA357}" type="slidenum">
              <a:rPr lang="fr-FR"/>
              <a:pPr>
                <a:defRPr/>
              </a:pPr>
              <a:t>‹N°›</a:t>
            </a:fld>
            <a:endParaRPr lang="fr-FR"/>
          </a:p>
        </p:txBody>
      </p:sp>
    </p:spTree>
    <p:extLst>
      <p:ext uri="{BB962C8B-B14F-4D97-AF65-F5344CB8AC3E}">
        <p14:creationId xmlns:p14="http://schemas.microsoft.com/office/powerpoint/2010/main" val="313511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1+#ppt_w/2"/>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anim calcmode="lin" valueType="num">
                                      <p:cBhvr>
                                        <p:cTn id="16" dur="500" fill="hold"/>
                                        <p:tgtEl>
                                          <p:spTgt spid="8"/>
                                        </p:tgtEl>
                                        <p:attrNameLst>
                                          <p:attrName>ppt_x</p:attrName>
                                        </p:attrNameLst>
                                      </p:cBhvr>
                                      <p:tavLst>
                                        <p:tav tm="0">
                                          <p:val>
                                            <p:strVal val="#ppt_x"/>
                                          </p:val>
                                        </p:tav>
                                        <p:tav tm="100000">
                                          <p:val>
                                            <p:strVal val="#ppt_x"/>
                                          </p:val>
                                        </p:tav>
                                      </p:tavLst>
                                    </p:anim>
                                    <p:anim calcmode="lin" valueType="num">
                                      <p:cBhvr>
                                        <p:cTn id="17" dur="500" fill="hold"/>
                                        <p:tgtEl>
                                          <p:spTgt spid="8"/>
                                        </p:tgtEl>
                                        <p:attrNameLst>
                                          <p:attrName>ppt_y</p:attrName>
                                        </p:attrNameLst>
                                      </p:cBhvr>
                                      <p:tavLst>
                                        <p:tav tm="0">
                                          <p:val>
                                            <p:strVal val="#ppt_y+.1"/>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0-#ppt_w/2"/>
                                          </p:val>
                                        </p:tav>
                                        <p:tav tm="100000">
                                          <p:val>
                                            <p:strVal val="#ppt_x"/>
                                          </p:val>
                                        </p:tav>
                                      </p:tavLst>
                                    </p:anim>
                                    <p:anim calcmode="lin" valueType="num">
                                      <p:cBhvr additive="base">
                                        <p:cTn id="21" dur="500" fill="hold"/>
                                        <p:tgtEl>
                                          <p:spTgt spid="6"/>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1+#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par>
                                <p:cTn id="26" presetID="10" presetClass="entr" presetSubtype="0" fill="hold" grpId="0" nodeType="withEffect">
                                  <p:stCondLst>
                                    <p:cond delay="50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et contenu : accentu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a:p>
        </p:txBody>
      </p:sp>
      <p:sp>
        <p:nvSpPr>
          <p:cNvPr id="6" name="Content Placeholder 2"/>
          <p:cNvSpPr>
            <a:spLocks noGrp="1"/>
          </p:cNvSpPr>
          <p:nvPr>
            <p:ph idx="1"/>
          </p:nvPr>
        </p:nvSpPr>
        <p:spPr>
          <a:xfrm>
            <a:off x="457200" y="1600200"/>
            <a:ext cx="8229600" cy="4525963"/>
          </a:xfrm>
        </p:spPr>
        <p:txBody>
          <a:bodyPr/>
          <a:lstStyle>
            <a:lvl1pPr eaLnBrk="1" latinLnBrk="0" hangingPunct="1">
              <a:defRPr kumimoji="0" lang="fr-FR">
                <a:solidFill>
                  <a:schemeClr val="tx1">
                    <a:lumMod val="85000"/>
                    <a:lumOff val="15000"/>
                  </a:schemeClr>
                </a:solidFill>
              </a:defRPr>
            </a:lvl1pPr>
            <a:lvl2pPr eaLnBrk="1" latinLnBrk="0" hangingPunct="1">
              <a:defRPr kumimoji="0" lang="fr-FR">
                <a:solidFill>
                  <a:schemeClr val="tx1">
                    <a:lumMod val="85000"/>
                    <a:lumOff val="15000"/>
                  </a:schemeClr>
                </a:solidFill>
              </a:defRPr>
            </a:lvl2pPr>
            <a:lvl3pPr eaLnBrk="1" latinLnBrk="0" hangingPunct="1">
              <a:defRPr kumimoji="0" lang="fr-FR">
                <a:solidFill>
                  <a:schemeClr val="tx1">
                    <a:lumMod val="85000"/>
                    <a:lumOff val="15000"/>
                  </a:schemeClr>
                </a:solidFill>
              </a:defRPr>
            </a:lvl3pPr>
            <a:lvl4pPr eaLnBrk="1" latinLnBrk="0" hangingPunct="1">
              <a:defRPr kumimoji="0" lang="fr-FR">
                <a:solidFill>
                  <a:schemeClr val="tx1">
                    <a:lumMod val="85000"/>
                    <a:lumOff val="15000"/>
                  </a:schemeClr>
                </a:solidFill>
              </a:defRPr>
            </a:lvl4pPr>
            <a:lvl5pPr eaLnBrk="1" latinLnBrk="0" hangingPunct="1">
              <a:defRPr kumimoji="0" lang="fr-FR">
                <a:solidFill>
                  <a:schemeClr val="tx1">
                    <a:lumMod val="85000"/>
                    <a:lumOff val="15000"/>
                  </a:schemeClr>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4" name="Date Placeholder 2"/>
          <p:cNvSpPr>
            <a:spLocks noGrp="1"/>
          </p:cNvSpPr>
          <p:nvPr>
            <p:ph type="dt" sz="half" idx="10"/>
          </p:nvPr>
        </p:nvSpPr>
        <p:spPr/>
        <p:txBody>
          <a:bodyPr/>
          <a:lstStyle>
            <a:lvl1pPr>
              <a:defRPr>
                <a:solidFill>
                  <a:srgbClr val="474747"/>
                </a:solidFill>
              </a:defRPr>
            </a:lvl1pPr>
          </a:lstStyle>
          <a:p>
            <a:pPr>
              <a:defRPr/>
            </a:pPr>
            <a:fld id="{AD3553C6-599C-FC4A-A608-C51E2D2634AB}" type="datetime1">
              <a:rPr lang="fr-MA"/>
              <a:pPr>
                <a:defRPr/>
              </a:pPr>
              <a:t>01/07/2019</a:t>
            </a:fld>
            <a:endParaRPr lang="fr-FR"/>
          </a:p>
        </p:txBody>
      </p:sp>
      <p:sp>
        <p:nvSpPr>
          <p:cNvPr id="5" name="Footer Placeholder 3"/>
          <p:cNvSpPr>
            <a:spLocks noGrp="1"/>
          </p:cNvSpPr>
          <p:nvPr>
            <p:ph type="ftr" sz="quarter" idx="11"/>
          </p:nvPr>
        </p:nvSpPr>
        <p:spPr/>
        <p:txBody>
          <a:bodyPr/>
          <a:lstStyle>
            <a:lvl1pPr eaLnBrk="1" latinLnBrk="0" hangingPunct="1">
              <a:defRPr kumimoji="0" lang="fr-FR">
                <a:solidFill>
                  <a:schemeClr val="tx1">
                    <a:lumMod val="85000"/>
                    <a:lumOff val="15000"/>
                  </a:schemeClr>
                </a:solidFill>
              </a:defRPr>
            </a:lvl1pPr>
          </a:lstStyle>
          <a:p>
            <a:pPr>
              <a:defRPr/>
            </a:pPr>
            <a:r>
              <a:rPr lang="de-DE"/>
              <a:t>Partenariat FV-EV-AT / B3D             04/04/2013                                                             </a:t>
            </a:r>
            <a:endParaRPr/>
          </a:p>
        </p:txBody>
      </p:sp>
      <p:sp>
        <p:nvSpPr>
          <p:cNvPr id="7" name="Slide Number Placeholder 4"/>
          <p:cNvSpPr>
            <a:spLocks noGrp="1"/>
          </p:cNvSpPr>
          <p:nvPr>
            <p:ph type="sldNum" sz="quarter" idx="12"/>
          </p:nvPr>
        </p:nvSpPr>
        <p:spPr/>
        <p:txBody>
          <a:bodyPr/>
          <a:lstStyle>
            <a:lvl1pPr>
              <a:defRPr>
                <a:solidFill>
                  <a:srgbClr val="474747"/>
                </a:solidFill>
              </a:defRPr>
            </a:lvl1pPr>
          </a:lstStyle>
          <a:p>
            <a:pPr>
              <a:defRPr/>
            </a:pPr>
            <a:fld id="{79C970A3-1940-014E-8FC9-A57DD7E52AAD}" type="slidenum">
              <a:rPr lang="fr-FR"/>
              <a:pPr>
                <a:defRPr/>
              </a:pPr>
              <a:t>‹N°›</a:t>
            </a:fld>
            <a:endParaRPr lang="fr-FR"/>
          </a:p>
        </p:txBody>
      </p:sp>
    </p:spTree>
    <p:extLst>
      <p:ext uri="{BB962C8B-B14F-4D97-AF65-F5344CB8AC3E}">
        <p14:creationId xmlns:p14="http://schemas.microsoft.com/office/powerpoint/2010/main" val="2439246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re seul : accentuation">
    <p:spTree>
      <p:nvGrpSpPr>
        <p:cNvPr id="1" name=""/>
        <p:cNvGrpSpPr/>
        <p:nvPr/>
      </p:nvGrpSpPr>
      <p:grpSpPr>
        <a:xfrm>
          <a:off x="0" y="0"/>
          <a:ext cx="0" cy="0"/>
          <a:chOff x="0" y="0"/>
          <a:chExt cx="0" cy="0"/>
        </a:xfrm>
      </p:grpSpPr>
      <p:sp>
        <p:nvSpPr>
          <p:cNvPr id="6" name="Title 1"/>
          <p:cNvSpPr>
            <a:spLocks noGrp="1"/>
          </p:cNvSpPr>
          <p:nvPr>
            <p:ph type="title"/>
          </p:nvPr>
        </p:nvSpPr>
        <p:spPr>
          <a:xfrm>
            <a:off x="290400" y="3081000"/>
            <a:ext cx="8686800" cy="1095600"/>
          </a:xfrm>
        </p:spPr>
        <p:txBody>
          <a:bodyPr>
            <a:normAutofit/>
          </a:bodyPr>
          <a:lstStyle>
            <a:lvl1pPr algn="ctr" eaLnBrk="1" latinLnBrk="0" hangingPunct="1">
              <a:defRPr kumimoji="0" lang="fr-FR" sz="4600" b="1" kern="1200" spc="-150" baseline="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fr-FR"/>
              <a:t>Cliquez et modifiez le titre</a:t>
            </a:r>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eaLnBrk="1" latinLnBrk="0" hangingPunct="1">
              <a:buNone/>
              <a:defRPr kumimoji="0" lang="fr-FR" sz="2800" kern="1200">
                <a:solidFill>
                  <a:srgbClr val="2E507A">
                    <a:alpha val="81000"/>
                  </a:srgbClr>
                </a:solidFill>
                <a:latin typeface="+mn-lt"/>
                <a:ea typeface="+mn-ea"/>
                <a:cs typeface="+mn-cs"/>
              </a:defRPr>
            </a:lvl1pPr>
            <a:lvl2pPr marL="457200" indent="0" eaLnBrk="1" latinLnBrk="0" hangingPunct="1">
              <a:buNone/>
              <a:defRPr kumimoji="0" lang="fr-FR" sz="2000" b="1"/>
            </a:lvl2pPr>
            <a:lvl3pPr marL="914400" indent="0" eaLnBrk="1" latinLnBrk="0" hangingPunct="1">
              <a:buNone/>
              <a:defRPr kumimoji="0" lang="fr-FR" sz="1800" b="1"/>
            </a:lvl3pPr>
            <a:lvl4pPr marL="1371600" indent="0" eaLnBrk="1" latinLnBrk="0" hangingPunct="1">
              <a:buNone/>
              <a:defRPr kumimoji="0" lang="fr-FR" sz="1600" b="1"/>
            </a:lvl4pPr>
            <a:lvl5pPr marL="1828800" indent="0" eaLnBrk="1" latinLnBrk="0" hangingPunct="1">
              <a:buNone/>
              <a:defRPr kumimoji="0" lang="fr-FR" sz="1600" b="1"/>
            </a:lvl5pPr>
            <a:lvl6pPr marL="2286000" indent="0" eaLnBrk="1" latinLnBrk="0" hangingPunct="1">
              <a:buNone/>
              <a:defRPr kumimoji="0" lang="fr-FR" sz="1600" b="1"/>
            </a:lvl6pPr>
            <a:lvl7pPr marL="2743200" indent="0" eaLnBrk="1" latinLnBrk="0" hangingPunct="1">
              <a:buNone/>
              <a:defRPr kumimoji="0" lang="fr-FR" sz="1600" b="1"/>
            </a:lvl7pPr>
            <a:lvl8pPr marL="3200400" indent="0" eaLnBrk="1" latinLnBrk="0" hangingPunct="1">
              <a:buNone/>
              <a:defRPr kumimoji="0" lang="fr-FR" sz="1600" b="1"/>
            </a:lvl8pPr>
            <a:lvl9pPr marL="3657600" indent="0" eaLnBrk="1" latinLnBrk="0" hangingPunct="1">
              <a:buNone/>
              <a:defRPr kumimoji="0" lang="fr-FR" sz="1600" b="1"/>
            </a:lvl9pPr>
          </a:lstStyle>
          <a:p>
            <a:pPr lvl="0"/>
            <a:r>
              <a:rPr lang="fr-FR"/>
              <a:t>Cliquez pour modifier les styles du texte du masque</a:t>
            </a:r>
          </a:p>
        </p:txBody>
      </p:sp>
      <p:sp>
        <p:nvSpPr>
          <p:cNvPr id="4" name="Date Placeholder 1"/>
          <p:cNvSpPr>
            <a:spLocks noGrp="1"/>
          </p:cNvSpPr>
          <p:nvPr>
            <p:ph type="dt" sz="half" idx="10"/>
          </p:nvPr>
        </p:nvSpPr>
        <p:spPr/>
        <p:txBody>
          <a:bodyPr/>
          <a:lstStyle>
            <a:lvl1pPr>
              <a:defRPr/>
            </a:lvl1pPr>
          </a:lstStyle>
          <a:p>
            <a:pPr>
              <a:defRPr/>
            </a:pPr>
            <a:fld id="{5BBBBE56-66DC-2240-8A5F-E3E526AFFB6A}" type="datetime1">
              <a:rPr lang="fr-MA"/>
              <a:pPr>
                <a:defRPr/>
              </a:pPr>
              <a:t>01/07/2019</a:t>
            </a:fld>
            <a:endParaRPr lang="fr-FR"/>
          </a:p>
        </p:txBody>
      </p:sp>
      <p:sp>
        <p:nvSpPr>
          <p:cNvPr id="5" name="Footer Placeholder 2"/>
          <p:cNvSpPr>
            <a:spLocks noGrp="1"/>
          </p:cNvSpPr>
          <p:nvPr>
            <p:ph type="ftr" sz="quarter" idx="11"/>
          </p:nvPr>
        </p:nvSpPr>
        <p:spPr/>
        <p:txBody>
          <a:bodyPr/>
          <a:lstStyle>
            <a:lvl1pPr>
              <a:defRPr/>
            </a:lvl1pPr>
          </a:lstStyle>
          <a:p>
            <a:pPr>
              <a:defRPr/>
            </a:pPr>
            <a:r>
              <a:rPr lang="de-DE"/>
              <a:t>Partenariat FV-EV-AT / B3D             04/04/2013                                                             </a:t>
            </a:r>
            <a:endParaRPr/>
          </a:p>
        </p:txBody>
      </p:sp>
      <p:sp>
        <p:nvSpPr>
          <p:cNvPr id="8" name="Slide Number Placeholder 3"/>
          <p:cNvSpPr>
            <a:spLocks noGrp="1"/>
          </p:cNvSpPr>
          <p:nvPr>
            <p:ph type="sldNum" sz="quarter" idx="12"/>
          </p:nvPr>
        </p:nvSpPr>
        <p:spPr/>
        <p:txBody>
          <a:bodyPr/>
          <a:lstStyle>
            <a:lvl1pPr>
              <a:defRPr/>
            </a:lvl1pPr>
          </a:lstStyle>
          <a:p>
            <a:pPr>
              <a:defRPr/>
            </a:pPr>
            <a:fld id="{61982891-1A3E-DD47-8B1E-F05E06972430}" type="slidenum">
              <a:rPr lang="fr-FR"/>
              <a:pPr>
                <a:defRPr/>
              </a:pPr>
              <a:t>‹N°›</a:t>
            </a:fld>
            <a:endParaRPr lang="fr-FR"/>
          </a:p>
        </p:txBody>
      </p:sp>
    </p:spTree>
    <p:extLst>
      <p:ext uri="{BB962C8B-B14F-4D97-AF65-F5344CB8AC3E}">
        <p14:creationId xmlns:p14="http://schemas.microsoft.com/office/powerpoint/2010/main" val="2612893810"/>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avec texte">
    <p:spTree>
      <p:nvGrpSpPr>
        <p:cNvPr id="1" name=""/>
        <p:cNvGrpSpPr/>
        <p:nvPr/>
      </p:nvGrpSpPr>
      <p:grpSpPr>
        <a:xfrm>
          <a:off x="0" y="0"/>
          <a:ext cx="0" cy="0"/>
          <a:chOff x="0" y="0"/>
          <a:chExt cx="0" cy="0"/>
        </a:xfrm>
      </p:grpSpPr>
      <p:sp>
        <p:nvSpPr>
          <p:cNvPr id="4" name="Rectangle 3"/>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kumimoji="0" lang="fr-FR" sz="4000" kern="1200">
                <a:solidFill>
                  <a:schemeClr val="bg1"/>
                </a:solidFill>
                <a:latin typeface="+mn-lt"/>
                <a:ea typeface="+mn-ea"/>
                <a:cs typeface="+mn-cs"/>
              </a:defRPr>
            </a:lvl1pPr>
          </a:lstStyle>
          <a:p>
            <a:r>
              <a:rPr lang="fr-FR"/>
              <a:t>Cliquez et modifiez le titre</a:t>
            </a:r>
            <a:endParaRPr/>
          </a:p>
        </p:txBody>
      </p:sp>
      <p:sp>
        <p:nvSpPr>
          <p:cNvPr id="10" name="Text Placeholder 15"/>
          <p:cNvSpPr>
            <a:spLocks noGrp="1"/>
          </p:cNvSpPr>
          <p:nvPr>
            <p:ph type="body" sz="quarter" idx="14"/>
          </p:nvPr>
        </p:nvSpPr>
        <p:spPr>
          <a:xfrm>
            <a:off x="4648200" y="664780"/>
            <a:ext cx="4191000" cy="381000"/>
          </a:xfrm>
        </p:spPr>
        <p:txBody>
          <a:bodyPr>
            <a:normAutofit/>
          </a:bodyPr>
          <a:lstStyle>
            <a:lvl1pPr algn="r" eaLnBrk="1" latinLnBrk="0" hangingPunct="1">
              <a:buNone/>
              <a:defRPr kumimoji="0" lang="fr-FR" sz="1800" b="1" kern="1200">
                <a:solidFill>
                  <a:schemeClr val="bg1">
                    <a:lumMod val="65000"/>
                  </a:schemeClr>
                </a:solidFill>
                <a:latin typeface="Calibri" pitchFamily="34" charset="0"/>
                <a:ea typeface="+mn-ea"/>
                <a:cs typeface="+mn-cs"/>
              </a:defRPr>
            </a:lvl1pPr>
          </a:lstStyle>
          <a:p>
            <a:pPr lvl="0"/>
            <a:r>
              <a:rPr lang="fr-FR"/>
              <a:t>Cliquez pour modifier les styles du texte du masque</a:t>
            </a:r>
          </a:p>
        </p:txBody>
      </p:sp>
      <p:sp>
        <p:nvSpPr>
          <p:cNvPr id="5" name="Date Placeholder 2"/>
          <p:cNvSpPr>
            <a:spLocks noGrp="1"/>
          </p:cNvSpPr>
          <p:nvPr>
            <p:ph type="dt" sz="half" idx="15"/>
          </p:nvPr>
        </p:nvSpPr>
        <p:spPr/>
        <p:txBody>
          <a:bodyPr/>
          <a:lstStyle>
            <a:lvl1pPr>
              <a:defRPr>
                <a:solidFill>
                  <a:schemeClr val="bg1"/>
                </a:solidFill>
              </a:defRPr>
            </a:lvl1pPr>
          </a:lstStyle>
          <a:p>
            <a:pPr>
              <a:defRPr/>
            </a:pPr>
            <a:fld id="{8A27BDB1-3C4C-974C-B92B-517C1FFDA765}" type="datetime1">
              <a:rPr lang="fr-MA"/>
              <a:pPr>
                <a:defRPr/>
              </a:pPr>
              <a:t>01/07/2019</a:t>
            </a:fld>
            <a:endParaRPr lang="fr-FR"/>
          </a:p>
        </p:txBody>
      </p:sp>
      <p:sp>
        <p:nvSpPr>
          <p:cNvPr id="6" name="Footer Placeholder 3"/>
          <p:cNvSpPr>
            <a:spLocks noGrp="1"/>
          </p:cNvSpPr>
          <p:nvPr>
            <p:ph type="ftr" sz="quarter" idx="16"/>
          </p:nvPr>
        </p:nvSpPr>
        <p:spPr/>
        <p:txBody>
          <a:bodyPr/>
          <a:lstStyle>
            <a:lvl1pPr eaLnBrk="1" latinLnBrk="0" hangingPunct="1">
              <a:defRPr kumimoji="0" lang="fr-FR">
                <a:solidFill>
                  <a:schemeClr val="bg1"/>
                </a:solidFill>
              </a:defRPr>
            </a:lvl1pPr>
          </a:lstStyle>
          <a:p>
            <a:pPr>
              <a:defRPr/>
            </a:pPr>
            <a:r>
              <a:rPr lang="de-DE"/>
              <a:t>Partenariat FV-EV-AT / B3D             04/04/2013                                                             </a:t>
            </a:r>
            <a:endParaRPr/>
          </a:p>
        </p:txBody>
      </p:sp>
      <p:sp>
        <p:nvSpPr>
          <p:cNvPr id="7" name="Slide Number Placeholder 4"/>
          <p:cNvSpPr>
            <a:spLocks noGrp="1"/>
          </p:cNvSpPr>
          <p:nvPr>
            <p:ph type="sldNum" sz="quarter" idx="17"/>
          </p:nvPr>
        </p:nvSpPr>
        <p:spPr/>
        <p:txBody>
          <a:bodyPr/>
          <a:lstStyle>
            <a:lvl1pPr>
              <a:defRPr>
                <a:solidFill>
                  <a:schemeClr val="bg1"/>
                </a:solidFill>
              </a:defRPr>
            </a:lvl1pPr>
          </a:lstStyle>
          <a:p>
            <a:pPr>
              <a:defRPr/>
            </a:pPr>
            <a:fld id="{7BAE4E4B-B990-AF48-99AD-21491109584C}" type="slidenum">
              <a:rPr lang="fr-FR"/>
              <a:pPr>
                <a:defRPr/>
              </a:pPr>
              <a:t>‹N°›</a:t>
            </a:fld>
            <a:endParaRPr lang="fr-FR"/>
          </a:p>
        </p:txBody>
      </p:sp>
    </p:spTree>
    <p:extLst>
      <p:ext uri="{BB962C8B-B14F-4D97-AF65-F5344CB8AC3E}">
        <p14:creationId xmlns:p14="http://schemas.microsoft.com/office/powerpoint/2010/main" val="368945756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75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édia avec légende">
    <p:spTree>
      <p:nvGrpSpPr>
        <p:cNvPr id="1" name=""/>
        <p:cNvGrpSpPr/>
        <p:nvPr/>
      </p:nvGrpSpPr>
      <p:grpSpPr>
        <a:xfrm>
          <a:off x="0" y="0"/>
          <a:ext cx="0" cy="0"/>
          <a:chOff x="0" y="0"/>
          <a:chExt cx="0" cy="0"/>
        </a:xfrm>
      </p:grpSpPr>
      <p:sp>
        <p:nvSpPr>
          <p:cNvPr id="5" name="Rectangle 4"/>
          <p:cNvSpPr/>
          <p:nvPr userDrawn="1"/>
        </p:nvSpPr>
        <p:spPr>
          <a:xfrm>
            <a:off x="595313" y="4800600"/>
            <a:ext cx="4873625"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latin typeface="Georgia" pitchFamily="18" charset="0"/>
            </a:endParaRPr>
          </a:p>
        </p:txBody>
      </p:sp>
      <p:sp>
        <p:nvSpPr>
          <p:cNvPr id="7" name="Title 1"/>
          <p:cNvSpPr>
            <a:spLocks noGrp="1"/>
          </p:cNvSpPr>
          <p:nvPr>
            <p:ph type="title"/>
          </p:nvPr>
        </p:nvSpPr>
        <p:spPr>
          <a:xfrm>
            <a:off x="606552" y="4800600"/>
            <a:ext cx="4809244" cy="566738"/>
          </a:xfrm>
        </p:spPr>
        <p:txBody>
          <a:bodyPr>
            <a:normAutofit/>
          </a:bodyPr>
          <a:lstStyle>
            <a:lvl1pPr algn="ctr" eaLnBrk="1" latinLnBrk="0" hangingPunct="1">
              <a:defRPr kumimoji="0" lang="fr-FR" sz="1800" b="0" i="1">
                <a:solidFill>
                  <a:schemeClr val="bg1">
                    <a:lumMod val="85000"/>
                  </a:schemeClr>
                </a:solidFill>
                <a:latin typeface="Georgia" pitchFamily="18" charset="0"/>
              </a:defRPr>
            </a:lvl1pPr>
          </a:lstStyle>
          <a:p>
            <a:r>
              <a:rPr lang="fr-FR"/>
              <a:t>Cliquez et modifiez le titre</a:t>
            </a:r>
            <a:endParaRPr/>
          </a:p>
        </p:txBody>
      </p:sp>
      <p:sp>
        <p:nvSpPr>
          <p:cNvPr id="9" name="Media Placeholder 8"/>
          <p:cNvSpPr>
            <a:spLocks noGrp="1"/>
          </p:cNvSpPr>
          <p:nvPr>
            <p:ph type="media" sz="quarter" idx="13"/>
          </p:nvPr>
        </p:nvSpPr>
        <p:spPr>
          <a:xfrm>
            <a:off x="587022" y="838200"/>
            <a:ext cx="4873752" cy="3812822"/>
          </a:xfrm>
        </p:spPr>
        <p:txBody>
          <a:bodyPr rtlCol="0">
            <a:normAutofit/>
          </a:bodyPr>
          <a:lstStyle>
            <a:lvl1pPr eaLnBrk="1" latinLnBrk="0" hangingPunct="1">
              <a:buNone/>
              <a:defRPr kumimoji="0" lang="fr-FR"/>
            </a:lvl1pPr>
          </a:lstStyle>
          <a:p>
            <a:pPr lvl="0"/>
            <a:r>
              <a:rPr lang="fr-FR" noProof="0" dirty="0"/>
              <a:t>Cliquez sur l'icône pour ajouter l'élément multimédia</a:t>
            </a:r>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eaLnBrk="1" latinLnBrk="0" hangingPunct="1">
              <a:buNone/>
              <a:defRPr kumimoji="0" lang="fr-FR" sz="2400">
                <a:solidFill>
                  <a:schemeClr val="bg1"/>
                </a:solidFill>
              </a:defRPr>
            </a:lvl1pPr>
          </a:lstStyle>
          <a:p>
            <a:pPr lvl="0"/>
            <a:r>
              <a:rPr lang="fr-FR"/>
              <a:t>Cliquez pour modifier les styles du texte du masque</a:t>
            </a:r>
          </a:p>
        </p:txBody>
      </p:sp>
      <p:sp>
        <p:nvSpPr>
          <p:cNvPr id="6" name="Date Placeholder 2"/>
          <p:cNvSpPr>
            <a:spLocks noGrp="1"/>
          </p:cNvSpPr>
          <p:nvPr>
            <p:ph type="dt" sz="half" idx="15"/>
          </p:nvPr>
        </p:nvSpPr>
        <p:spPr/>
        <p:txBody>
          <a:bodyPr/>
          <a:lstStyle>
            <a:lvl1pPr>
              <a:defRPr>
                <a:solidFill>
                  <a:schemeClr val="bg1"/>
                </a:solidFill>
              </a:defRPr>
            </a:lvl1pPr>
          </a:lstStyle>
          <a:p>
            <a:pPr>
              <a:defRPr/>
            </a:pPr>
            <a:fld id="{2B6D041F-EEF8-954B-A4AD-C3ECBCA24AE0}" type="datetime1">
              <a:rPr lang="fr-MA"/>
              <a:pPr>
                <a:defRPr/>
              </a:pPr>
              <a:t>01/07/2019</a:t>
            </a:fld>
            <a:endParaRPr lang="fr-FR"/>
          </a:p>
        </p:txBody>
      </p:sp>
      <p:sp>
        <p:nvSpPr>
          <p:cNvPr id="8" name="Footer Placeholder 3"/>
          <p:cNvSpPr>
            <a:spLocks noGrp="1"/>
          </p:cNvSpPr>
          <p:nvPr>
            <p:ph type="ftr" sz="quarter" idx="16"/>
          </p:nvPr>
        </p:nvSpPr>
        <p:spPr/>
        <p:txBody>
          <a:bodyPr/>
          <a:lstStyle>
            <a:lvl1pPr eaLnBrk="1" latinLnBrk="0" hangingPunct="1">
              <a:defRPr kumimoji="0" lang="fr-FR">
                <a:solidFill>
                  <a:schemeClr val="bg1"/>
                </a:solidFill>
              </a:defRPr>
            </a:lvl1pPr>
          </a:lstStyle>
          <a:p>
            <a:pPr>
              <a:defRPr/>
            </a:pPr>
            <a:r>
              <a:rPr lang="de-DE"/>
              <a:t>Partenariat FV-EV-AT / B3D             04/04/2013                                                             </a:t>
            </a:r>
            <a:endParaRPr/>
          </a:p>
        </p:txBody>
      </p:sp>
      <p:sp>
        <p:nvSpPr>
          <p:cNvPr id="10" name="Slide Number Placeholder 4"/>
          <p:cNvSpPr>
            <a:spLocks noGrp="1"/>
          </p:cNvSpPr>
          <p:nvPr>
            <p:ph type="sldNum" sz="quarter" idx="17"/>
          </p:nvPr>
        </p:nvSpPr>
        <p:spPr/>
        <p:txBody>
          <a:bodyPr/>
          <a:lstStyle>
            <a:lvl1pPr>
              <a:defRPr>
                <a:solidFill>
                  <a:schemeClr val="bg1"/>
                </a:solidFill>
              </a:defRPr>
            </a:lvl1pPr>
          </a:lstStyle>
          <a:p>
            <a:pPr>
              <a:defRPr/>
            </a:pPr>
            <a:fld id="{78897EE4-7E2E-7644-8C36-004C4A6B8EE7}" type="slidenum">
              <a:rPr lang="fr-FR"/>
              <a:pPr>
                <a:defRPr/>
              </a:pPr>
              <a:t>‹N°›</a:t>
            </a:fld>
            <a:endParaRPr lang="fr-FR"/>
          </a:p>
        </p:txBody>
      </p:sp>
    </p:spTree>
    <p:extLst>
      <p:ext uri="{BB962C8B-B14F-4D97-AF65-F5344CB8AC3E}">
        <p14:creationId xmlns:p14="http://schemas.microsoft.com/office/powerpoint/2010/main" val="2664360357"/>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re et texte vertical">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a:p>
        </p:txBody>
      </p:sp>
      <p:sp>
        <p:nvSpPr>
          <p:cNvPr id="14" name="Title 1"/>
          <p:cNvSpPr>
            <a:spLocks noGrp="1"/>
          </p:cNvSpPr>
          <p:nvPr>
            <p:ph type="title"/>
          </p:nvPr>
        </p:nvSpPr>
        <p:spPr>
          <a:xfrm>
            <a:off x="0" y="414867"/>
            <a:ext cx="5029200" cy="457200"/>
          </a:xfrm>
          <a:solidFill>
            <a:schemeClr val="tx1">
              <a:lumMod val="50000"/>
              <a:lumOff val="50000"/>
            </a:schemeClr>
          </a:solidFill>
        </p:spPr>
        <p:txBody>
          <a:bodyPr>
            <a:normAutofit/>
          </a:bodyPr>
          <a:lstStyle>
            <a:lvl1pPr algn="l" eaLnBrk="1" latinLnBrk="0" hangingPunct="1">
              <a:defRPr kumimoji="0" lang="fr-FR" sz="2800" b="1" kern="1200" baseline="0">
                <a:solidFill>
                  <a:schemeClr val="bg1"/>
                </a:solidFill>
                <a:latin typeface="+mn-lt"/>
                <a:ea typeface="+mn-ea"/>
                <a:cs typeface="+mn-cs"/>
              </a:defRPr>
            </a:lvl1pPr>
          </a:lstStyle>
          <a:p>
            <a:r>
              <a:rPr lang="fr-FR"/>
              <a:t>Cliquez et modifiez le titre</a:t>
            </a:r>
          </a:p>
        </p:txBody>
      </p:sp>
      <p:sp>
        <p:nvSpPr>
          <p:cNvPr id="4" name="Date Placeholder 3"/>
          <p:cNvSpPr>
            <a:spLocks noGrp="1"/>
          </p:cNvSpPr>
          <p:nvPr>
            <p:ph type="dt" sz="half" idx="10"/>
          </p:nvPr>
        </p:nvSpPr>
        <p:spPr/>
        <p:txBody>
          <a:bodyPr/>
          <a:lstStyle>
            <a:lvl1pPr>
              <a:defRPr/>
            </a:lvl1pPr>
          </a:lstStyle>
          <a:p>
            <a:pPr>
              <a:defRPr/>
            </a:pPr>
            <a:fld id="{18B5B716-671C-C740-98CE-EF8F5FE18BB1}" type="datetime1">
              <a:rPr lang="fr-MA"/>
              <a:pPr>
                <a:defRPr/>
              </a:pPr>
              <a:t>01/07/2019</a:t>
            </a:fld>
            <a:endParaRPr lang="fr-FR"/>
          </a:p>
        </p:txBody>
      </p:sp>
      <p:sp>
        <p:nvSpPr>
          <p:cNvPr id="5" name="Footer Placeholder 4"/>
          <p:cNvSpPr>
            <a:spLocks noGrp="1"/>
          </p:cNvSpPr>
          <p:nvPr>
            <p:ph type="ftr" sz="quarter" idx="11"/>
          </p:nvPr>
        </p:nvSpPr>
        <p:spPr/>
        <p:txBody>
          <a:bodyPr/>
          <a:lstStyle>
            <a:lvl1pPr>
              <a:defRPr/>
            </a:lvl1pPr>
          </a:lstStyle>
          <a:p>
            <a:pPr>
              <a:defRPr/>
            </a:pPr>
            <a:r>
              <a:rPr lang="de-DE"/>
              <a:t>Partenariat FV-EV-AT / B3D             04/04/2013                                                             </a:t>
            </a:r>
            <a:endParaRPr/>
          </a:p>
        </p:txBody>
      </p:sp>
      <p:sp>
        <p:nvSpPr>
          <p:cNvPr id="6" name="Slide Number Placeholder 5"/>
          <p:cNvSpPr>
            <a:spLocks noGrp="1"/>
          </p:cNvSpPr>
          <p:nvPr>
            <p:ph type="sldNum" sz="quarter" idx="12"/>
          </p:nvPr>
        </p:nvSpPr>
        <p:spPr/>
        <p:txBody>
          <a:bodyPr/>
          <a:lstStyle>
            <a:lvl1pPr>
              <a:defRPr/>
            </a:lvl1pPr>
          </a:lstStyle>
          <a:p>
            <a:pPr>
              <a:defRPr/>
            </a:pPr>
            <a:fld id="{A511D098-AB9B-534B-BFA5-325024B416B1}" type="slidenum">
              <a:rPr lang="fr-FR"/>
              <a:pPr>
                <a:defRPr/>
              </a:pPr>
              <a:t>‹N°›</a:t>
            </a:fld>
            <a:endParaRPr lang="fr-FR"/>
          </a:p>
        </p:txBody>
      </p:sp>
    </p:spTree>
    <p:extLst>
      <p:ext uri="{BB962C8B-B14F-4D97-AF65-F5344CB8AC3E}">
        <p14:creationId xmlns:p14="http://schemas.microsoft.com/office/powerpoint/2010/main" val="1116552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Vide">
    <p:spTree>
      <p:nvGrpSpPr>
        <p:cNvPr id="1" name=""/>
        <p:cNvGrpSpPr/>
        <p:nvPr/>
      </p:nvGrpSpPr>
      <p:grpSpPr>
        <a:xfrm>
          <a:off x="0" y="0"/>
          <a:ext cx="0" cy="0"/>
          <a:chOff x="0" y="0"/>
          <a:chExt cx="0" cy="0"/>
        </a:xfrm>
      </p:grpSpPr>
      <p:pic>
        <p:nvPicPr>
          <p:cNvPr id="2" name="Picture 4"/>
          <p:cNvPicPr>
            <a:picLocks noChangeAspect="1"/>
          </p:cNvPicPr>
          <p:nvPr userDrawn="1"/>
        </p:nvPicPr>
        <p:blipFill>
          <a:blip r:embed="rId2">
            <a:extLst>
              <a:ext uri="{28A0092B-C50C-407E-A947-70E740481C1C}">
                <a14:useLocalDpi xmlns:a14="http://schemas.microsoft.com/office/drawing/2010/main" val="0"/>
              </a:ext>
            </a:extLst>
          </a:blip>
          <a:srcRect l="2599" r="5875" b="5263"/>
          <a:stretch>
            <a:fillRect/>
          </a:stretch>
        </p:blipFill>
        <p:spPr bwMode="auto">
          <a:xfrm>
            <a:off x="3175" y="5867400"/>
            <a:ext cx="9144000" cy="1054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fld id="{B7598633-46E6-2C41-A3BC-BAA8B7FF79AC}" type="datetime1">
              <a:rPr lang="fr-MA"/>
              <a:pPr>
                <a:defRPr/>
              </a:pPr>
              <a:t>01/07/2019</a:t>
            </a:fld>
            <a:endParaRPr lang="fr-FR"/>
          </a:p>
        </p:txBody>
      </p:sp>
      <p:sp>
        <p:nvSpPr>
          <p:cNvPr id="4" name="Footer Placeholder 2"/>
          <p:cNvSpPr>
            <a:spLocks noGrp="1"/>
          </p:cNvSpPr>
          <p:nvPr>
            <p:ph type="ftr" sz="quarter" idx="11"/>
          </p:nvPr>
        </p:nvSpPr>
        <p:spPr/>
        <p:txBody>
          <a:bodyPr/>
          <a:lstStyle>
            <a:lvl1pPr>
              <a:defRPr/>
            </a:lvl1pPr>
          </a:lstStyle>
          <a:p>
            <a:pPr>
              <a:defRPr/>
            </a:pPr>
            <a:r>
              <a:rPr lang="de-DE"/>
              <a:t>Partenariat FV-EV-AT / B3D             04/04/2013                                                             </a:t>
            </a:r>
            <a:endParaRPr/>
          </a:p>
        </p:txBody>
      </p:sp>
      <p:sp>
        <p:nvSpPr>
          <p:cNvPr id="5" name="Slide Number Placeholder 3"/>
          <p:cNvSpPr>
            <a:spLocks noGrp="1"/>
          </p:cNvSpPr>
          <p:nvPr>
            <p:ph type="sldNum" sz="quarter" idx="12"/>
          </p:nvPr>
        </p:nvSpPr>
        <p:spPr/>
        <p:txBody>
          <a:bodyPr/>
          <a:lstStyle>
            <a:lvl1pPr>
              <a:defRPr/>
            </a:lvl1pPr>
          </a:lstStyle>
          <a:p>
            <a:pPr>
              <a:defRPr/>
            </a:pPr>
            <a:fld id="{5FE92E10-CC0D-3E41-AC30-E80E0CA52F1B}" type="slidenum">
              <a:rPr lang="fr-FR"/>
              <a:pPr>
                <a:defRPr/>
              </a:pPr>
              <a:t>‹N°›</a:t>
            </a:fld>
            <a:endParaRPr lang="fr-FR"/>
          </a:p>
        </p:txBody>
      </p:sp>
    </p:spTree>
    <p:extLst>
      <p:ext uri="{BB962C8B-B14F-4D97-AF65-F5344CB8AC3E}">
        <p14:creationId xmlns:p14="http://schemas.microsoft.com/office/powerpoint/2010/main" val="226967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l="2599" r="5875" b="5263"/>
          <a:stretch>
            <a:fillRect/>
          </a:stretch>
        </p:blipFill>
        <p:spPr bwMode="auto">
          <a:xfrm>
            <a:off x="3175" y="5867400"/>
            <a:ext cx="9144000" cy="1054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3"/>
          <p:cNvSpPr>
            <a:spLocks noGrp="1"/>
          </p:cNvSpPr>
          <p:nvPr>
            <p:ph type="dt" sz="half" idx="10"/>
          </p:nvPr>
        </p:nvSpPr>
        <p:spPr/>
        <p:txBody>
          <a:bodyPr/>
          <a:lstStyle>
            <a:lvl1pPr>
              <a:defRPr/>
            </a:lvl1pPr>
          </a:lstStyle>
          <a:p>
            <a:pPr>
              <a:defRPr/>
            </a:pPr>
            <a:fld id="{933561C3-723F-494B-96A5-A9561F8D618B}" type="datetime1">
              <a:rPr lang="fr-MA"/>
              <a:pPr>
                <a:defRPr/>
              </a:pPr>
              <a:t>01/07/2019</a:t>
            </a:fld>
            <a:endParaRPr lang="fr-FR"/>
          </a:p>
        </p:txBody>
      </p:sp>
      <p:sp>
        <p:nvSpPr>
          <p:cNvPr id="6" name="Footer Placeholder 4"/>
          <p:cNvSpPr>
            <a:spLocks noGrp="1"/>
          </p:cNvSpPr>
          <p:nvPr>
            <p:ph type="ftr" sz="quarter" idx="11"/>
          </p:nvPr>
        </p:nvSpPr>
        <p:spPr/>
        <p:txBody>
          <a:bodyPr/>
          <a:lstStyle>
            <a:lvl1pPr>
              <a:defRPr/>
            </a:lvl1pPr>
          </a:lstStyle>
          <a:p>
            <a:pPr>
              <a:defRPr/>
            </a:pPr>
            <a:r>
              <a:rPr lang="de-DE"/>
              <a:t>Partenariat FV-EV-AT / B3D             04/04/2013                                                             </a:t>
            </a:r>
            <a:endParaRPr lang="fr-FR"/>
          </a:p>
        </p:txBody>
      </p:sp>
      <p:sp>
        <p:nvSpPr>
          <p:cNvPr id="7" name="Slide Number Placeholder 5"/>
          <p:cNvSpPr>
            <a:spLocks noGrp="1"/>
          </p:cNvSpPr>
          <p:nvPr>
            <p:ph type="sldNum" sz="quarter" idx="12"/>
          </p:nvPr>
        </p:nvSpPr>
        <p:spPr/>
        <p:txBody>
          <a:bodyPr/>
          <a:lstStyle>
            <a:lvl1pPr>
              <a:defRPr/>
            </a:lvl1pPr>
          </a:lstStyle>
          <a:p>
            <a:pPr>
              <a:defRPr/>
            </a:pPr>
            <a:fld id="{8147121C-B39A-ED40-B90A-EF9586B00FBF}" type="slidenum">
              <a:rPr lang="fr-FR"/>
              <a:pPr>
                <a:defRPr/>
              </a:pPr>
              <a:t>‹N°›</a:t>
            </a:fld>
            <a:endParaRPr lang="fr-FR"/>
          </a:p>
        </p:txBody>
      </p:sp>
    </p:spTree>
    <p:extLst>
      <p:ext uri="{BB962C8B-B14F-4D97-AF65-F5344CB8AC3E}">
        <p14:creationId xmlns:p14="http://schemas.microsoft.com/office/powerpoint/2010/main" val="1267312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a:t>Cliquez et modifiez le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lvl1pPr>
          </a:lstStyle>
          <a:p>
            <a:pPr>
              <a:defRPr/>
            </a:pPr>
            <a:fld id="{9D21D778-B565-4D7E-94D7-64010A445B68}" type="datetimeFigureOut">
              <a:rPr lang="en-US"/>
              <a:pPr>
                <a:defRPr/>
              </a:pPr>
              <a:t>7/1/19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C38800-286B-144C-A589-C71DA271D71B}" type="slidenum">
              <a:rPr lang="en-US"/>
              <a:pPr>
                <a:defRPr/>
              </a:pPr>
              <a:t>‹N°›</a:t>
            </a:fld>
            <a:endParaRPr lang="en-US" dirty="0">
              <a:solidFill>
                <a:schemeClr val="accent3">
                  <a:shade val="75000"/>
                </a:schemeClr>
              </a:solidFill>
            </a:endParaRPr>
          </a:p>
        </p:txBody>
      </p:sp>
    </p:spTree>
    <p:extLst>
      <p:ext uri="{BB962C8B-B14F-4D97-AF65-F5344CB8AC3E}">
        <p14:creationId xmlns:p14="http://schemas.microsoft.com/office/powerpoint/2010/main" val="2865832216"/>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BC531BC-031A-1440-8093-E2BE70C8B058}" type="slidenum">
              <a:rPr lang="fr-FR"/>
              <a:pPr>
                <a:defRPr/>
              </a:pPr>
              <a:t>‹N°›</a:t>
            </a:fld>
            <a:endParaRPr lang="fr-FR"/>
          </a:p>
        </p:txBody>
      </p:sp>
      <p:sp>
        <p:nvSpPr>
          <p:cNvPr id="6" name="Footer Placeholder 4"/>
          <p:cNvSpPr>
            <a:spLocks noGrp="1"/>
          </p:cNvSpPr>
          <p:nvPr>
            <p:ph type="ftr" sz="quarter" idx="11"/>
          </p:nvPr>
        </p:nvSpPr>
        <p:spPr/>
        <p:txBody>
          <a:bodyPr/>
          <a:lstStyle>
            <a:lvl1pPr>
              <a:defRPr/>
            </a:lvl1pPr>
          </a:lstStyle>
          <a:p>
            <a:pPr>
              <a:defRPr/>
            </a:pPr>
            <a:r>
              <a:rPr lang="de-DE"/>
              <a:t>Partenariat FV-EV-AT / B3D             04/04/2013                                                             </a:t>
            </a:r>
            <a:endParaRPr lang="fr-FR"/>
          </a:p>
        </p:txBody>
      </p:sp>
      <p:sp>
        <p:nvSpPr>
          <p:cNvPr id="7" name="Date Placeholder 3"/>
          <p:cNvSpPr>
            <a:spLocks noGrp="1"/>
          </p:cNvSpPr>
          <p:nvPr>
            <p:ph type="dt" sz="half" idx="12"/>
          </p:nvPr>
        </p:nvSpPr>
        <p:spPr/>
        <p:txBody>
          <a:bodyPr/>
          <a:lstStyle>
            <a:lvl1pPr>
              <a:defRPr/>
            </a:lvl1pPr>
          </a:lstStyle>
          <a:p>
            <a:pPr>
              <a:defRPr/>
            </a:pPr>
            <a:fld id="{4290648B-82A4-4746-81F9-86D160A5906C}" type="datetime1">
              <a:rPr lang="fr-MA"/>
              <a:pPr>
                <a:defRPr/>
              </a:pPr>
              <a:t>01/07/2019</a:t>
            </a:fld>
            <a:endParaRPr lang="fr-FR"/>
          </a:p>
        </p:txBody>
      </p:sp>
    </p:spTree>
    <p:extLst>
      <p:ext uri="{BB962C8B-B14F-4D97-AF65-F5344CB8AC3E}">
        <p14:creationId xmlns:p14="http://schemas.microsoft.com/office/powerpoint/2010/main" val="2432680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Cliquez et modifiez le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A4582653-3D32-A446-8FF2-9E9095E329FA}" type="slidenum">
              <a:rPr lang="fr-FR"/>
              <a:pPr>
                <a:defRPr/>
              </a:pPr>
              <a:t>‹N°›</a:t>
            </a:fld>
            <a:endParaRPr lang="fr-FR"/>
          </a:p>
        </p:txBody>
      </p:sp>
      <p:sp>
        <p:nvSpPr>
          <p:cNvPr id="8" name="Footer Placeholder 4"/>
          <p:cNvSpPr>
            <a:spLocks noGrp="1"/>
          </p:cNvSpPr>
          <p:nvPr>
            <p:ph type="ftr" sz="quarter" idx="11"/>
          </p:nvPr>
        </p:nvSpPr>
        <p:spPr/>
        <p:txBody>
          <a:bodyPr/>
          <a:lstStyle>
            <a:lvl1pPr>
              <a:defRPr/>
            </a:lvl1pPr>
          </a:lstStyle>
          <a:p>
            <a:pPr>
              <a:defRPr/>
            </a:pPr>
            <a:r>
              <a:rPr lang="de-DE"/>
              <a:t>Partenariat FV-EV-AT / B3D             04/04/2013                                                             </a:t>
            </a:r>
            <a:endParaRPr lang="fr-FR"/>
          </a:p>
        </p:txBody>
      </p:sp>
      <p:sp>
        <p:nvSpPr>
          <p:cNvPr id="9" name="Date Placeholder 3"/>
          <p:cNvSpPr>
            <a:spLocks noGrp="1"/>
          </p:cNvSpPr>
          <p:nvPr>
            <p:ph type="dt" sz="half" idx="12"/>
          </p:nvPr>
        </p:nvSpPr>
        <p:spPr/>
        <p:txBody>
          <a:bodyPr/>
          <a:lstStyle>
            <a:lvl1pPr>
              <a:defRPr/>
            </a:lvl1pPr>
          </a:lstStyle>
          <a:p>
            <a:pPr>
              <a:defRPr/>
            </a:pPr>
            <a:fld id="{B6769C23-E872-FE43-8737-1DD54851CE29}" type="datetime1">
              <a:rPr lang="fr-MA"/>
              <a:pPr>
                <a:defRPr/>
              </a:pPr>
              <a:t>01/07/2019</a:t>
            </a:fld>
            <a:endParaRPr lang="fr-FR"/>
          </a:p>
        </p:txBody>
      </p:sp>
    </p:spTree>
    <p:extLst>
      <p:ext uri="{BB962C8B-B14F-4D97-AF65-F5344CB8AC3E}">
        <p14:creationId xmlns:p14="http://schemas.microsoft.com/office/powerpoint/2010/main" val="2092494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3"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62000"/>
            <a:ext cx="2444750" cy="2286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p:txBody>
          <a:bodyPr/>
          <a:lstStyle/>
          <a:p>
            <a:r>
              <a:rPr lang="fr-FR"/>
              <a:t>Cliquez et modifiez le titre</a:t>
            </a:r>
            <a:endParaRPr lang="en-US"/>
          </a:p>
        </p:txBody>
      </p:sp>
      <p:sp>
        <p:nvSpPr>
          <p:cNvPr id="4" name="Date Placeholder 2"/>
          <p:cNvSpPr>
            <a:spLocks noGrp="1"/>
          </p:cNvSpPr>
          <p:nvPr>
            <p:ph type="dt" sz="half" idx="10"/>
          </p:nvPr>
        </p:nvSpPr>
        <p:spPr/>
        <p:txBody>
          <a:bodyPr/>
          <a:lstStyle>
            <a:lvl1pPr>
              <a:defRPr/>
            </a:lvl1pPr>
          </a:lstStyle>
          <a:p>
            <a:pPr>
              <a:defRPr/>
            </a:pPr>
            <a:fld id="{B3BB535C-85B2-EB4A-BE9E-C2498516C9EA}" type="datetime1">
              <a:rPr lang="fr-MA"/>
              <a:pPr>
                <a:defRPr/>
              </a:pPr>
              <a:t>01/07/2019</a:t>
            </a:fld>
            <a:endParaRPr lang="fr-FR"/>
          </a:p>
        </p:txBody>
      </p:sp>
      <p:sp>
        <p:nvSpPr>
          <p:cNvPr id="5" name="Footer Placeholder 3"/>
          <p:cNvSpPr>
            <a:spLocks noGrp="1"/>
          </p:cNvSpPr>
          <p:nvPr>
            <p:ph type="ftr" sz="quarter" idx="11"/>
          </p:nvPr>
        </p:nvSpPr>
        <p:spPr/>
        <p:txBody>
          <a:bodyPr/>
          <a:lstStyle>
            <a:lvl1pPr>
              <a:defRPr/>
            </a:lvl1pPr>
          </a:lstStyle>
          <a:p>
            <a:pPr>
              <a:defRPr/>
            </a:pPr>
            <a:r>
              <a:rPr lang="de-DE"/>
              <a:t>Partenariat FV-EV-AT / B3D             04/04/2013                                                             </a:t>
            </a:r>
            <a:endParaRPr lang="fr-FR"/>
          </a:p>
        </p:txBody>
      </p:sp>
      <p:sp>
        <p:nvSpPr>
          <p:cNvPr id="6" name="Slide Number Placeholder 4"/>
          <p:cNvSpPr>
            <a:spLocks noGrp="1"/>
          </p:cNvSpPr>
          <p:nvPr>
            <p:ph type="sldNum" sz="quarter" idx="12"/>
          </p:nvPr>
        </p:nvSpPr>
        <p:spPr/>
        <p:txBody>
          <a:bodyPr/>
          <a:lstStyle>
            <a:lvl1pPr>
              <a:defRPr/>
            </a:lvl1pPr>
          </a:lstStyle>
          <a:p>
            <a:pPr>
              <a:defRPr/>
            </a:pPr>
            <a:fld id="{E9F25284-26DD-B042-8A6D-6E05E9974922}" type="slidenum">
              <a:rPr lang="fr-FR"/>
              <a:pPr>
                <a:defRPr/>
              </a:pPr>
              <a:t>‹N°›</a:t>
            </a:fld>
            <a:endParaRPr lang="fr-FR"/>
          </a:p>
        </p:txBody>
      </p:sp>
    </p:spTree>
    <p:extLst>
      <p:ext uri="{BB962C8B-B14F-4D97-AF65-F5344CB8AC3E}">
        <p14:creationId xmlns:p14="http://schemas.microsoft.com/office/powerpoint/2010/main" val="298443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2" name="Picture 4"/>
          <p:cNvPicPr>
            <a:picLocks noChangeAspect="1"/>
          </p:cNvPicPr>
          <p:nvPr userDrawn="1"/>
        </p:nvPicPr>
        <p:blipFill>
          <a:blip r:embed="rId2">
            <a:extLst>
              <a:ext uri="{28A0092B-C50C-407E-A947-70E740481C1C}">
                <a14:useLocalDpi xmlns:a14="http://schemas.microsoft.com/office/drawing/2010/main" val="0"/>
              </a:ext>
            </a:extLst>
          </a:blip>
          <a:srcRect l="2599" r="5875" b="5263"/>
          <a:stretch>
            <a:fillRect/>
          </a:stretch>
        </p:blipFill>
        <p:spPr bwMode="auto">
          <a:xfrm>
            <a:off x="3175" y="5867400"/>
            <a:ext cx="9144000" cy="1054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Date Placeholder 1"/>
          <p:cNvSpPr>
            <a:spLocks noGrp="1"/>
          </p:cNvSpPr>
          <p:nvPr>
            <p:ph type="dt" sz="half" idx="10"/>
          </p:nvPr>
        </p:nvSpPr>
        <p:spPr/>
        <p:txBody>
          <a:bodyPr/>
          <a:lstStyle>
            <a:lvl1pPr>
              <a:defRPr/>
            </a:lvl1pPr>
          </a:lstStyle>
          <a:p>
            <a:pPr>
              <a:defRPr/>
            </a:pPr>
            <a:fld id="{16809DA2-67E7-4E47-A6BD-B66B4839A610}" type="datetime1">
              <a:rPr lang="fr-MA"/>
              <a:pPr>
                <a:defRPr/>
              </a:pPr>
              <a:t>01/07/2019</a:t>
            </a:fld>
            <a:endParaRPr lang="fr-FR"/>
          </a:p>
        </p:txBody>
      </p:sp>
      <p:sp>
        <p:nvSpPr>
          <p:cNvPr id="4" name="Footer Placeholder 2"/>
          <p:cNvSpPr>
            <a:spLocks noGrp="1"/>
          </p:cNvSpPr>
          <p:nvPr>
            <p:ph type="ftr" sz="quarter" idx="11"/>
          </p:nvPr>
        </p:nvSpPr>
        <p:spPr/>
        <p:txBody>
          <a:bodyPr/>
          <a:lstStyle>
            <a:lvl1pPr>
              <a:defRPr/>
            </a:lvl1pPr>
          </a:lstStyle>
          <a:p>
            <a:pPr>
              <a:defRPr/>
            </a:pPr>
            <a:r>
              <a:rPr lang="de-DE"/>
              <a:t>Partenariat FV-EV-AT / B3D             04/04/2013                                                             </a:t>
            </a:r>
            <a:endParaRPr lang="fr-FR"/>
          </a:p>
        </p:txBody>
      </p:sp>
      <p:sp>
        <p:nvSpPr>
          <p:cNvPr id="5" name="Slide Number Placeholder 3"/>
          <p:cNvSpPr>
            <a:spLocks noGrp="1"/>
          </p:cNvSpPr>
          <p:nvPr>
            <p:ph type="sldNum" sz="quarter" idx="12"/>
          </p:nvPr>
        </p:nvSpPr>
        <p:spPr/>
        <p:txBody>
          <a:bodyPr/>
          <a:lstStyle>
            <a:lvl1pPr>
              <a:defRPr/>
            </a:lvl1pPr>
          </a:lstStyle>
          <a:p>
            <a:pPr>
              <a:defRPr/>
            </a:pPr>
            <a:fld id="{5A8D21AE-69C4-7242-B418-614472C44FDB}" type="slidenum">
              <a:rPr lang="fr-FR"/>
              <a:pPr>
                <a:defRPr/>
              </a:pPr>
              <a:t>‹N°›</a:t>
            </a:fld>
            <a:endParaRPr lang="fr-FR"/>
          </a:p>
        </p:txBody>
      </p:sp>
    </p:spTree>
    <p:extLst>
      <p:ext uri="{BB962C8B-B14F-4D97-AF65-F5344CB8AC3E}">
        <p14:creationId xmlns:p14="http://schemas.microsoft.com/office/powerpoint/2010/main" val="110025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a:t>Cliquez et modifiez le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Content Placeholder 8"/>
          <p:cNvSpPr>
            <a:spLocks noGrp="1"/>
          </p:cNvSpPr>
          <p:nvPr>
            <p:ph sz="quarter" idx="13"/>
          </p:nvPr>
        </p:nvSpPr>
        <p:spPr>
          <a:xfrm>
            <a:off x="304800" y="381000"/>
            <a:ext cx="7772400" cy="494284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a:spLocks noGrp="1"/>
          </p:cNvSpPr>
          <p:nvPr>
            <p:ph type="dt" sz="half" idx="14"/>
          </p:nvPr>
        </p:nvSpPr>
        <p:spPr/>
        <p:txBody>
          <a:bodyPr/>
          <a:lstStyle>
            <a:lvl1pPr>
              <a:defRPr/>
            </a:lvl1pPr>
          </a:lstStyle>
          <a:p>
            <a:pPr>
              <a:defRPr/>
            </a:pPr>
            <a:fld id="{99B8242C-DCAF-F14B-9924-B5097C2B319B}" type="datetime1">
              <a:rPr lang="fr-MA"/>
              <a:pPr>
                <a:defRPr/>
              </a:pPr>
              <a:t>01/07/2019</a:t>
            </a:fld>
            <a:endParaRPr lang="fr-FR"/>
          </a:p>
        </p:txBody>
      </p:sp>
      <p:sp>
        <p:nvSpPr>
          <p:cNvPr id="6" name="Footer Placeholder 5"/>
          <p:cNvSpPr>
            <a:spLocks noGrp="1"/>
          </p:cNvSpPr>
          <p:nvPr>
            <p:ph type="ftr" sz="quarter" idx="15"/>
          </p:nvPr>
        </p:nvSpPr>
        <p:spPr/>
        <p:txBody>
          <a:bodyPr/>
          <a:lstStyle>
            <a:lvl1pPr>
              <a:defRPr/>
            </a:lvl1pPr>
          </a:lstStyle>
          <a:p>
            <a:pPr>
              <a:defRPr/>
            </a:pPr>
            <a:r>
              <a:rPr lang="de-DE"/>
              <a:t>Partenariat FV-EV-AT / B3D             04/04/2013                                                             </a:t>
            </a:r>
            <a:endParaRPr lang="fr-FR"/>
          </a:p>
        </p:txBody>
      </p:sp>
      <p:sp>
        <p:nvSpPr>
          <p:cNvPr id="7" name="Slide Number Placeholder 6"/>
          <p:cNvSpPr>
            <a:spLocks noGrp="1"/>
          </p:cNvSpPr>
          <p:nvPr>
            <p:ph type="sldNum" sz="quarter" idx="16"/>
          </p:nvPr>
        </p:nvSpPr>
        <p:spPr/>
        <p:txBody>
          <a:bodyPr/>
          <a:lstStyle>
            <a:lvl1pPr>
              <a:defRPr/>
            </a:lvl1pPr>
          </a:lstStyle>
          <a:p>
            <a:pPr>
              <a:defRPr/>
            </a:pPr>
            <a:fld id="{B3EE8F9C-73FB-6C4F-B2D8-9B835127B616}" type="slidenum">
              <a:rPr lang="en-US"/>
              <a:pPr>
                <a:defRPr/>
              </a:pPr>
              <a:t>‹N°›</a:t>
            </a:fld>
            <a:endParaRPr lang="en-US"/>
          </a:p>
        </p:txBody>
      </p:sp>
    </p:spTree>
    <p:extLst>
      <p:ext uri="{BB962C8B-B14F-4D97-AF65-F5344CB8AC3E}">
        <p14:creationId xmlns:p14="http://schemas.microsoft.com/office/powerpoint/2010/main" val="3467078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Rectangle 4"/>
          <p:cNvSpPr/>
          <p:nvPr userDrawn="1"/>
        </p:nvSpPr>
        <p:spPr>
          <a:xfrm>
            <a:off x="1792288" y="4800600"/>
            <a:ext cx="5500687"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b="1" dirty="0">
              <a:latin typeface="Georgia" pitchFamily="18" charset="0"/>
            </a:endParaRPr>
          </a:p>
        </p:txBody>
      </p:sp>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a:t>Cliquez et modifiez le titre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Faire glisser l'image vers l'espace réservé ou cliquer sur l'icône pour l'ajouter</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Date Placeholder 7"/>
          <p:cNvSpPr>
            <a:spLocks noGrp="1"/>
          </p:cNvSpPr>
          <p:nvPr>
            <p:ph type="dt" sz="half" idx="10"/>
          </p:nvPr>
        </p:nvSpPr>
        <p:spPr/>
        <p:txBody>
          <a:bodyPr/>
          <a:lstStyle>
            <a:lvl1pPr>
              <a:defRPr/>
            </a:lvl1pPr>
          </a:lstStyle>
          <a:p>
            <a:pPr>
              <a:defRPr/>
            </a:pPr>
            <a:fld id="{4368E78F-2319-2A4E-AC16-24CF8E54D267}" type="datetime1">
              <a:rPr lang="fr-MA"/>
              <a:pPr>
                <a:defRPr/>
              </a:pPr>
              <a:t>01/07/2019</a:t>
            </a:fld>
            <a:endParaRPr lang="fr-FR"/>
          </a:p>
        </p:txBody>
      </p:sp>
      <p:sp>
        <p:nvSpPr>
          <p:cNvPr id="7" name="Slide Number Placeholder 8"/>
          <p:cNvSpPr>
            <a:spLocks noGrp="1"/>
          </p:cNvSpPr>
          <p:nvPr>
            <p:ph type="sldNum" sz="quarter" idx="11"/>
          </p:nvPr>
        </p:nvSpPr>
        <p:spPr/>
        <p:txBody>
          <a:bodyPr/>
          <a:lstStyle>
            <a:lvl1pPr>
              <a:defRPr/>
            </a:lvl1pPr>
          </a:lstStyle>
          <a:p>
            <a:pPr>
              <a:defRPr/>
            </a:pPr>
            <a:fld id="{CCF6560A-C30F-3D46-994E-74D7D37320F6}" type="slidenum">
              <a:rPr lang="fr-FR"/>
              <a:pPr>
                <a:defRPr/>
              </a:pPr>
              <a:t>‹N°›</a:t>
            </a:fld>
            <a:endParaRPr lang="fr-FR"/>
          </a:p>
        </p:txBody>
      </p:sp>
      <p:sp>
        <p:nvSpPr>
          <p:cNvPr id="8" name="Footer Placeholder 9"/>
          <p:cNvSpPr>
            <a:spLocks noGrp="1"/>
          </p:cNvSpPr>
          <p:nvPr>
            <p:ph type="ftr" sz="quarter" idx="12"/>
          </p:nvPr>
        </p:nvSpPr>
        <p:spPr/>
        <p:txBody>
          <a:bodyPr/>
          <a:lstStyle>
            <a:lvl1pPr>
              <a:defRPr/>
            </a:lvl1pPr>
          </a:lstStyle>
          <a:p>
            <a:pPr>
              <a:defRPr/>
            </a:pPr>
            <a:r>
              <a:rPr lang="de-DE"/>
              <a:t>Partenariat FV-EV-AT / B3D             04/04/2013                                                             </a:t>
            </a:r>
            <a:endParaRPr lang="fr-FR"/>
          </a:p>
        </p:txBody>
      </p:sp>
    </p:spTree>
    <p:extLst>
      <p:ext uri="{BB962C8B-B14F-4D97-AF65-F5344CB8AC3E}">
        <p14:creationId xmlns:p14="http://schemas.microsoft.com/office/powerpoint/2010/main" val="3768831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a:t>Cliquez et modifiez le titre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a:defRPr/>
            </a:pPr>
            <a:fld id="{EB960B62-5F4B-DF42-8460-1FC779061B67}" type="slidenum">
              <a:rPr lang="fr-FR"/>
              <a:pPr>
                <a:defRPr/>
              </a:pPr>
              <a:t>‹N°›</a:t>
            </a:fld>
            <a:endParaRPr lang="fr-FR"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defRPr>
            </a:lvl1pPr>
          </a:lstStyle>
          <a:p>
            <a:pPr>
              <a:defRPr/>
            </a:pPr>
            <a:r>
              <a:rPr lang="de-DE" dirty="0" err="1"/>
              <a:t>Partenariat</a:t>
            </a:r>
            <a:r>
              <a:rPr lang="de-DE" dirty="0"/>
              <a:t> FV-EV-AT / B3D             04/04/2013                                                             </a:t>
            </a:r>
            <a:endParaRPr lang="fr-FR" dirty="0"/>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defRPr>
            </a:lvl1pPr>
          </a:lstStyle>
          <a:p>
            <a:pPr>
              <a:defRPr/>
            </a:pPr>
            <a:fld id="{0659C63E-366A-3040-9881-B295A3FF8B36}" type="datetime1">
              <a:rPr lang="fr-MA"/>
              <a:pPr>
                <a:defRPr/>
              </a:pPr>
              <a:t>01/07/2019</a:t>
            </a:fld>
            <a:endParaRPr lang="fr-FR"/>
          </a:p>
        </p:txBody>
      </p:sp>
    </p:spTree>
  </p:cSld>
  <p:clrMap bg1="lt1" tx1="dk1" bg2="lt2" tx2="dk2" accent1="accent1" accent2="accent2" accent3="accent3" accent4="accent4" accent5="accent5" accent6="accent6" hlink="hlink" folHlink="folHlink"/>
  <p:sldLayoutIdLst>
    <p:sldLayoutId id="2147484737" r:id="rId1"/>
    <p:sldLayoutId id="2147484738" r:id="rId2"/>
    <p:sldLayoutId id="2147484739" r:id="rId3"/>
    <p:sldLayoutId id="2147484733" r:id="rId4"/>
    <p:sldLayoutId id="2147484734" r:id="rId5"/>
    <p:sldLayoutId id="2147484740" r:id="rId6"/>
    <p:sldLayoutId id="2147484741" r:id="rId7"/>
    <p:sldLayoutId id="2147484742" r:id="rId8"/>
    <p:sldLayoutId id="2147484743" r:id="rId9"/>
    <p:sldLayoutId id="2147484735" r:id="rId10"/>
    <p:sldLayoutId id="2147484736" r:id="rId11"/>
    <p:sldLayoutId id="2147484744" r:id="rId12"/>
    <p:sldLayoutId id="2147484745" r:id="rId13"/>
    <p:sldLayoutId id="2147484746" r:id="rId14"/>
    <p:sldLayoutId id="2147484747" r:id="rId15"/>
    <p:sldLayoutId id="2147484748" r:id="rId16"/>
    <p:sldLayoutId id="2147484749" r:id="rId17"/>
    <p:sldLayoutId id="2147484750" r:id="rId18"/>
  </p:sldLayoutIdLst>
  <p:hf sldNum="0" hdr="0" dt="0"/>
  <p:txStyles>
    <p:titleStyle>
      <a:lvl1pPr algn="l" rtl="0" eaLnBrk="0" fontAlgn="base" hangingPunct="0">
        <a:spcBef>
          <a:spcPct val="0"/>
        </a:spcBef>
        <a:spcAft>
          <a:spcPct val="0"/>
        </a:spcAft>
        <a:defRPr sz="4600" kern="1200" spc="-1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600">
          <a:solidFill>
            <a:schemeClr val="tx2"/>
          </a:solidFill>
          <a:latin typeface="Cambria" charset="0"/>
          <a:ea typeface="ＭＳ Ｐゴシック" charset="0"/>
          <a:cs typeface="ＭＳ Ｐゴシック" charset="0"/>
        </a:defRPr>
      </a:lvl2pPr>
      <a:lvl3pPr algn="l" rtl="0" eaLnBrk="0" fontAlgn="base" hangingPunct="0">
        <a:spcBef>
          <a:spcPct val="0"/>
        </a:spcBef>
        <a:spcAft>
          <a:spcPct val="0"/>
        </a:spcAft>
        <a:defRPr sz="4600">
          <a:solidFill>
            <a:schemeClr val="tx2"/>
          </a:solidFill>
          <a:latin typeface="Cambria" charset="0"/>
          <a:ea typeface="ＭＳ Ｐゴシック" charset="0"/>
          <a:cs typeface="ＭＳ Ｐゴシック" charset="0"/>
        </a:defRPr>
      </a:lvl3pPr>
      <a:lvl4pPr algn="l" rtl="0" eaLnBrk="0" fontAlgn="base" hangingPunct="0">
        <a:spcBef>
          <a:spcPct val="0"/>
        </a:spcBef>
        <a:spcAft>
          <a:spcPct val="0"/>
        </a:spcAft>
        <a:defRPr sz="4600">
          <a:solidFill>
            <a:schemeClr val="tx2"/>
          </a:solidFill>
          <a:latin typeface="Cambria" charset="0"/>
          <a:ea typeface="ＭＳ Ｐゴシック" charset="0"/>
          <a:cs typeface="ＭＳ Ｐゴシック" charset="0"/>
        </a:defRPr>
      </a:lvl4pPr>
      <a:lvl5pPr algn="l" rtl="0" eaLnBrk="0" fontAlgn="base" hangingPunct="0">
        <a:spcBef>
          <a:spcPct val="0"/>
        </a:spcBef>
        <a:spcAft>
          <a:spcPct val="0"/>
        </a:spcAft>
        <a:defRPr sz="4600">
          <a:solidFill>
            <a:schemeClr val="tx2"/>
          </a:solidFill>
          <a:latin typeface="Cambria" charset="0"/>
          <a:ea typeface="ＭＳ Ｐゴシック" charset="0"/>
          <a:cs typeface="ＭＳ Ｐゴシック" charset="0"/>
        </a:defRPr>
      </a:lvl5pPr>
      <a:lvl6pPr marL="457200" algn="l" rtl="0" fontAlgn="base">
        <a:spcBef>
          <a:spcPct val="0"/>
        </a:spcBef>
        <a:spcAft>
          <a:spcPct val="0"/>
        </a:spcAft>
        <a:defRPr sz="4600">
          <a:solidFill>
            <a:schemeClr val="tx2"/>
          </a:solidFill>
          <a:latin typeface="Cambria" charset="0"/>
          <a:ea typeface="ＭＳ Ｐゴシック" charset="0"/>
          <a:cs typeface="ＭＳ Ｐゴシック" charset="0"/>
        </a:defRPr>
      </a:lvl6pPr>
      <a:lvl7pPr marL="914400" algn="l" rtl="0" fontAlgn="base">
        <a:spcBef>
          <a:spcPct val="0"/>
        </a:spcBef>
        <a:spcAft>
          <a:spcPct val="0"/>
        </a:spcAft>
        <a:defRPr sz="4600">
          <a:solidFill>
            <a:schemeClr val="tx2"/>
          </a:solidFill>
          <a:latin typeface="Cambria" charset="0"/>
          <a:ea typeface="ＭＳ Ｐゴシック" charset="0"/>
          <a:cs typeface="ＭＳ Ｐゴシック" charset="0"/>
        </a:defRPr>
      </a:lvl7pPr>
      <a:lvl8pPr marL="1371600" algn="l" rtl="0" fontAlgn="base">
        <a:spcBef>
          <a:spcPct val="0"/>
        </a:spcBef>
        <a:spcAft>
          <a:spcPct val="0"/>
        </a:spcAft>
        <a:defRPr sz="4600">
          <a:solidFill>
            <a:schemeClr val="tx2"/>
          </a:solidFill>
          <a:latin typeface="Cambria" charset="0"/>
          <a:ea typeface="ＭＳ Ｐゴシック" charset="0"/>
          <a:cs typeface="ＭＳ Ｐゴシック" charset="0"/>
        </a:defRPr>
      </a:lvl8pPr>
      <a:lvl9pPr marL="1828800" algn="l" rtl="0" fontAlgn="base">
        <a:spcBef>
          <a:spcPct val="0"/>
        </a:spcBef>
        <a:spcAft>
          <a:spcPct val="0"/>
        </a:spcAft>
        <a:defRPr sz="4600">
          <a:solidFill>
            <a:schemeClr val="tx2"/>
          </a:solidFill>
          <a:latin typeface="Cambria" charset="0"/>
          <a:ea typeface="ＭＳ Ｐゴシック" charset="0"/>
          <a:cs typeface="ＭＳ Ｐゴシック"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ＭＳ Ｐゴシック" charset="0"/>
          <a:cs typeface="ＭＳ Ｐゴシック" charset="0"/>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ＭＳ Ｐゴシック" charset="0"/>
          <a:cs typeface="+mn-cs"/>
        </a:defRPr>
      </a:lvl2pPr>
      <a:lvl3pPr marL="1004888" indent="-228600" algn="l" rtl="0" eaLnBrk="0" fontAlgn="base" hangingPunct="0">
        <a:spcBef>
          <a:spcPct val="20000"/>
        </a:spcBef>
        <a:spcAft>
          <a:spcPct val="0"/>
        </a:spcAft>
        <a:buClr>
          <a:srgbClr val="726056"/>
        </a:buClr>
        <a:buFont typeface="Arial" charset="0"/>
        <a:buChar char="•"/>
        <a:defRPr kern="1200">
          <a:solidFill>
            <a:schemeClr val="tx1"/>
          </a:solidFill>
          <a:latin typeface="+mn-lt"/>
          <a:ea typeface="ＭＳ Ｐゴシック" charset="0"/>
          <a:cs typeface="+mn-cs"/>
        </a:defRPr>
      </a:lvl3pPr>
      <a:lvl4pPr marL="1279525" indent="-228600" algn="l" rtl="0" eaLnBrk="0" fontAlgn="base" hangingPunct="0">
        <a:spcBef>
          <a:spcPct val="20000"/>
        </a:spcBef>
        <a:spcAft>
          <a:spcPct val="0"/>
        </a:spcAft>
        <a:buClr>
          <a:srgbClr val="4C5A6A"/>
        </a:buClr>
        <a:buFont typeface="Arial" charset="0"/>
        <a:buChar char="•"/>
        <a:defRPr sz="1600" kern="1200">
          <a:solidFill>
            <a:schemeClr val="tx1"/>
          </a:solidFill>
          <a:latin typeface="+mn-lt"/>
          <a:ea typeface="ＭＳ Ｐゴシック" charset="0"/>
          <a:cs typeface="+mn-cs"/>
        </a:defRPr>
      </a:lvl4pPr>
      <a:lvl5pPr marL="1554163" indent="-228600" algn="l" rtl="0" eaLnBrk="0" fontAlgn="base" hangingPunct="0">
        <a:spcBef>
          <a:spcPct val="20000"/>
        </a:spcBef>
        <a:spcAft>
          <a:spcPct val="0"/>
        </a:spcAft>
        <a:buClr>
          <a:srgbClr val="808DA0"/>
        </a:buClr>
        <a:buFont typeface="Arial" charset="0"/>
        <a:buChar char="•"/>
        <a:defRPr sz="1400" kern="1200">
          <a:solidFill>
            <a:schemeClr val="tx1"/>
          </a:solidFill>
          <a:latin typeface="+mn-lt"/>
          <a:ea typeface="ＭＳ Ｐゴシック" charset="0"/>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285750" y="764704"/>
            <a:ext cx="8286750" cy="5093171"/>
          </a:xfrm>
          <a:ln>
            <a:miter lim="800000"/>
            <a:headEnd/>
            <a:tailEnd/>
          </a:ln>
          <a:extLst/>
        </p:spPr>
        <p:txBody>
          <a:bodyPr>
            <a:normAutofit fontScale="90000"/>
          </a:bodyPr>
          <a:lstStyle/>
          <a:p>
            <a:pPr eaLnBrk="1" fontAlgn="auto" hangingPunct="1">
              <a:spcAft>
                <a:spcPts val="0"/>
              </a:spcAft>
              <a:defRPr/>
            </a:pP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endParaRPr sz="2800" dirty="0">
              <a:ea typeface="+mj-ea"/>
              <a:cs typeface="+mj-cs"/>
            </a:endParaRPr>
          </a:p>
        </p:txBody>
      </p:sp>
      <p:sp>
        <p:nvSpPr>
          <p:cNvPr id="39938" name="Espace réservé du texte 2"/>
          <p:cNvSpPr>
            <a:spLocks noGrp="1"/>
          </p:cNvSpPr>
          <p:nvPr>
            <p:ph type="body" idx="1"/>
          </p:nvPr>
        </p:nvSpPr>
        <p:spPr>
          <a:xfrm>
            <a:off x="107504" y="764704"/>
            <a:ext cx="8280920" cy="5328592"/>
          </a:xfrm>
          <a:extLst/>
        </p:spPr>
        <p:style>
          <a:lnRef idx="2">
            <a:schemeClr val="accent1"/>
          </a:lnRef>
          <a:fillRef idx="1">
            <a:schemeClr val="lt1"/>
          </a:fillRef>
          <a:effectRef idx="0">
            <a:schemeClr val="accent1"/>
          </a:effectRef>
          <a:fontRef idx="minor">
            <a:schemeClr val="dk1"/>
          </a:fontRef>
        </p:style>
        <p:txBody>
          <a:bodyPr rtlCol="0">
            <a:noAutofit/>
          </a:bodyPr>
          <a:lstStyle/>
          <a:p>
            <a:pPr eaLnBrk="1" fontAlgn="auto" hangingPunct="1">
              <a:spcAft>
                <a:spcPts val="0"/>
              </a:spcAft>
              <a:buClr>
                <a:schemeClr val="accent3"/>
              </a:buClr>
              <a:defRPr/>
            </a:pPr>
            <a:r>
              <a:rPr lang="fr-FR" sz="2800" b="1" dirty="0">
                <a:solidFill>
                  <a:schemeClr val="tx1">
                    <a:lumMod val="50000"/>
                    <a:lumOff val="50000"/>
                  </a:schemeClr>
                </a:solidFill>
                <a:latin typeface="Arial" pitchFamily="34" charset="0"/>
                <a:ea typeface="+mn-ea"/>
                <a:cs typeface="Arial" pitchFamily="34" charset="0"/>
                <a:sym typeface="Wingdings"/>
              </a:rPr>
              <a:t> </a:t>
            </a:r>
          </a:p>
          <a:p>
            <a:pPr eaLnBrk="1" fontAlgn="auto" hangingPunct="1">
              <a:spcAft>
                <a:spcPts val="0"/>
              </a:spcAft>
              <a:buClr>
                <a:schemeClr val="accent3"/>
              </a:buClr>
              <a:defRPr/>
            </a:pPr>
            <a:endParaRPr lang="fr-FR" sz="2800" b="1" dirty="0">
              <a:solidFill>
                <a:schemeClr val="tx1">
                  <a:lumMod val="50000"/>
                  <a:lumOff val="50000"/>
                </a:schemeClr>
              </a:solidFill>
              <a:latin typeface="Arial" pitchFamily="34" charset="0"/>
              <a:cs typeface="Arial" pitchFamily="34" charset="0"/>
              <a:sym typeface="Wingdings"/>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chemeClr val="accent3"/>
              </a:buClr>
              <a:defRPr/>
            </a:pPr>
            <a:endParaRPr lang="fr-FR" sz="24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chemeClr val="accent3"/>
              </a:buClr>
              <a:defRPr/>
            </a:pPr>
            <a:endParaRPr lang="fr-FR" sz="24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chemeClr val="accent3"/>
              </a:buClr>
              <a:defRPr/>
            </a:pPr>
            <a:endParaRPr lang="fr-FR" sz="24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chemeClr val="accent3"/>
              </a:buClr>
              <a:defRPr/>
            </a:pPr>
            <a:endParaRPr lang="fr-FR" sz="24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chemeClr val="accent3"/>
              </a:buClr>
              <a:defRPr/>
            </a:pPr>
            <a:endParaRPr lang="fr-FR" sz="2400" b="1" dirty="0">
              <a:solidFill>
                <a:schemeClr val="tx1">
                  <a:lumMod val="90000"/>
                  <a:lumOff val="10000"/>
                </a:schemeClr>
              </a:solidFill>
              <a:latin typeface="Arial" pitchFamily="34" charset="0"/>
              <a:cs typeface="Arial" pitchFamily="34" charset="0"/>
            </a:endParaRPr>
          </a:p>
          <a:p>
            <a:pPr lvl="1" algn="ctr" eaLnBrk="1" fontAlgn="auto" hangingPunct="1">
              <a:spcAft>
                <a:spcPts val="0"/>
              </a:spcAft>
              <a:buClr>
                <a:srgbClr val="3366FF"/>
              </a:buClr>
              <a:defRPr/>
            </a:pPr>
            <a:r>
              <a:rPr lang="en-US" sz="2400" b="1" dirty="0">
                <a:solidFill>
                  <a:schemeClr val="tx1">
                    <a:lumMod val="90000"/>
                    <a:lumOff val="10000"/>
                  </a:schemeClr>
                </a:solidFill>
                <a:latin typeface="Arial"/>
                <a:cs typeface="Arial"/>
              </a:rPr>
              <a:t>Moroccan National Energy transition:</a:t>
            </a:r>
          </a:p>
          <a:p>
            <a:pPr lvl="2" algn="ctr" eaLnBrk="1" fontAlgn="auto" hangingPunct="1">
              <a:spcAft>
                <a:spcPts val="0"/>
              </a:spcAft>
              <a:buClr>
                <a:srgbClr val="3366FF"/>
              </a:buClr>
              <a:defRPr/>
            </a:pPr>
            <a:endParaRPr lang="fr-FR" sz="2400" b="1" dirty="0">
              <a:solidFill>
                <a:schemeClr val="tx1">
                  <a:lumMod val="90000"/>
                  <a:lumOff val="10000"/>
                </a:schemeClr>
              </a:solidFill>
              <a:latin typeface="Arial"/>
              <a:cs typeface="Arial"/>
            </a:endParaRPr>
          </a:p>
          <a:p>
            <a:pPr lvl="1" algn="ctr" eaLnBrk="1" fontAlgn="auto" hangingPunct="1">
              <a:spcAft>
                <a:spcPts val="0"/>
              </a:spcAft>
              <a:buClr>
                <a:srgbClr val="3366FF"/>
              </a:buClr>
              <a:defRPr/>
            </a:pPr>
            <a:r>
              <a:rPr lang="en-US" sz="2400" b="1" dirty="0">
                <a:solidFill>
                  <a:srgbClr val="000000"/>
                </a:solidFill>
                <a:latin typeface="Arial"/>
                <a:cs typeface="Arial"/>
              </a:rPr>
              <a:t>Towards a future regional cooperation in the Mediterranean region</a:t>
            </a: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rgbClr val="3366FF"/>
              </a:buClr>
              <a:defRPr/>
            </a:pPr>
            <a:endParaRPr lang="fr-FR" sz="16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rgbClr val="3366FF"/>
              </a:buClr>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p:txBody>
      </p:sp>
      <p:sp>
        <p:nvSpPr>
          <p:cNvPr id="22531" name="Espace réservé du pied de page 4"/>
          <p:cNvSpPr>
            <a:spLocks noGrp="1"/>
          </p:cNvSpPr>
          <p:nvPr>
            <p:ph type="ftr" sz="quarter" idx="11"/>
          </p:nvPr>
        </p:nvSpPr>
        <p:spPr bwMode="auto">
          <a:xfrm>
            <a:off x="107504" y="6237312"/>
            <a:ext cx="8784976" cy="548680"/>
          </a:xfrm>
          <a:extLst/>
        </p:spPr>
        <p:style>
          <a:lnRef idx="2">
            <a:schemeClr val="dk1"/>
          </a:lnRef>
          <a:fillRef idx="1">
            <a:schemeClr val="lt1"/>
          </a:fillRef>
          <a:effectRef idx="0">
            <a:schemeClr val="dk1"/>
          </a:effectRef>
          <a:fontRef idx="minor">
            <a:schemeClr val="dk1"/>
          </a:fontRef>
        </p:style>
        <p:txBody>
          <a:bodyPr wrap="square" numCol="1" anchorCtr="0" compatLnSpc="1">
            <a:prstTxWarp prst="textNoShape">
              <a:avLst/>
            </a:prstTxWarp>
            <a:normAutofit fontScale="25000" lnSpcReduction="20000"/>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l" eaLnBrk="1" hangingPunct="1">
              <a:defRPr/>
            </a:pPr>
            <a:r>
              <a:rPr lang="de-DE" sz="7200" b="1" dirty="0">
                <a:solidFill>
                  <a:srgbClr val="3366FF"/>
                </a:solidFill>
              </a:rPr>
              <a:t>                                                      </a:t>
            </a:r>
            <a:r>
              <a:rPr lang="fr-FR" sz="6400" b="1" u="sng" dirty="0">
                <a:solidFill>
                  <a:schemeClr val="accent1"/>
                </a:solidFill>
              </a:rPr>
              <a:t>IV Med </a:t>
            </a:r>
            <a:r>
              <a:rPr lang="fr-FR" sz="6400" b="1" u="sng" dirty="0" err="1">
                <a:solidFill>
                  <a:schemeClr val="accent1"/>
                </a:solidFill>
              </a:rPr>
              <a:t>Think</a:t>
            </a:r>
            <a:r>
              <a:rPr lang="fr-FR" sz="6400" b="1" u="sng" dirty="0">
                <a:solidFill>
                  <a:schemeClr val="accent1"/>
                </a:solidFill>
              </a:rPr>
              <a:t> 5+5 Forum</a:t>
            </a:r>
            <a:r>
              <a:rPr lang="de-DE" sz="7200" b="1" dirty="0"/>
              <a:t>             </a:t>
            </a:r>
            <a:r>
              <a:rPr lang="de-DE" sz="5600" b="1" dirty="0"/>
              <a:t>Malta 02/07/2019</a:t>
            </a:r>
            <a:r>
              <a:rPr lang="de-DE" sz="2000" b="1" dirty="0"/>
              <a:t>	         </a:t>
            </a:r>
            <a:r>
              <a:rPr lang="de-DE" sz="2000" b="1" i="1" dirty="0">
                <a:latin typeface="Chalkboard"/>
                <a:cs typeface="Chalkboard"/>
              </a:rPr>
              <a:t>                                                </a:t>
            </a:r>
            <a:endParaRPr lang="fr-FR" sz="1800" b="1" i="1" dirty="0">
              <a:latin typeface="Chalkboard"/>
              <a:cs typeface="Chalkboard"/>
            </a:endParaRPr>
          </a:p>
        </p:txBody>
      </p:sp>
      <p:sp>
        <p:nvSpPr>
          <p:cNvPr id="22533" name="ZoneTexte 3"/>
          <p:cNvSpPr txBox="1">
            <a:spLocks noChangeArrowheads="1"/>
          </p:cNvSpPr>
          <p:nvPr/>
        </p:nvSpPr>
        <p:spPr bwMode="auto">
          <a:xfrm>
            <a:off x="4303713" y="3189288"/>
            <a:ext cx="1841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endParaRPr lang="fr-FR" sz="1800" dirty="0"/>
          </a:p>
        </p:txBody>
      </p:sp>
      <p:pic>
        <p:nvPicPr>
          <p:cNvPr id="4" name="Image 3"/>
          <p:cNvPicPr>
            <a:picLocks noChangeAspect="1"/>
          </p:cNvPicPr>
          <p:nvPr/>
        </p:nvPicPr>
        <p:blipFill>
          <a:blip r:embed="rId3"/>
          <a:stretch>
            <a:fillRect/>
          </a:stretch>
        </p:blipFill>
        <p:spPr>
          <a:xfrm>
            <a:off x="35496" y="6291648"/>
            <a:ext cx="2664296" cy="449720"/>
          </a:xfrm>
          <a:prstGeom prst="rect">
            <a:avLst/>
          </a:prstGeom>
        </p:spPr>
      </p:pic>
      <p:pic>
        <p:nvPicPr>
          <p:cNvPr id="5" name="Image 4"/>
          <p:cNvPicPr>
            <a:picLocks noChangeAspect="1"/>
          </p:cNvPicPr>
          <p:nvPr/>
        </p:nvPicPr>
        <p:blipFill>
          <a:blip r:embed="rId4"/>
          <a:stretch>
            <a:fillRect/>
          </a:stretch>
        </p:blipFill>
        <p:spPr>
          <a:xfrm>
            <a:off x="8172399" y="6237312"/>
            <a:ext cx="663757" cy="521266"/>
          </a:xfrm>
          <a:prstGeom prst="rect">
            <a:avLst/>
          </a:prstGeom>
        </p:spPr>
      </p:pic>
      <p:sp>
        <p:nvSpPr>
          <p:cNvPr id="3" name="ZoneTexte 2"/>
          <p:cNvSpPr txBox="1"/>
          <p:nvPr/>
        </p:nvSpPr>
        <p:spPr>
          <a:xfrm>
            <a:off x="107504" y="116632"/>
            <a:ext cx="828092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2400" b="1" dirty="0">
                <a:solidFill>
                  <a:srgbClr val="3366FF"/>
                </a:solidFill>
              </a:rPr>
              <a:t> </a:t>
            </a:r>
            <a:r>
              <a:rPr lang="fr-FR" sz="2400" b="1" u="sng" dirty="0">
                <a:solidFill>
                  <a:srgbClr val="3366FF"/>
                </a:solidFill>
              </a:rPr>
              <a:t>IV Med </a:t>
            </a:r>
            <a:r>
              <a:rPr lang="fr-FR" sz="2400" b="1" u="sng" dirty="0" err="1">
                <a:solidFill>
                  <a:srgbClr val="3366FF"/>
                </a:solidFill>
              </a:rPr>
              <a:t>Think</a:t>
            </a:r>
            <a:r>
              <a:rPr lang="fr-FR" sz="2400" b="1" u="sng" dirty="0">
                <a:solidFill>
                  <a:srgbClr val="3366FF"/>
                </a:solidFill>
              </a:rPr>
              <a:t> 5+5 Forum</a:t>
            </a:r>
            <a:endParaRPr lang="fr-FR" sz="1000" b="1" dirty="0">
              <a:solidFill>
                <a:srgbClr val="3366FF"/>
              </a:solidFill>
            </a:endParaRPr>
          </a:p>
        </p:txBody>
      </p:sp>
      <p:pic>
        <p:nvPicPr>
          <p:cNvPr id="10" name="Image 9">
            <a:extLst>
              <a:ext uri="{FF2B5EF4-FFF2-40B4-BE49-F238E27FC236}">
                <a16:creationId xmlns:a16="http://schemas.microsoft.com/office/drawing/2014/main" id="{CF14D617-56DB-8A4D-83FB-EF5646AA4804}"/>
              </a:ext>
            </a:extLst>
          </p:cNvPr>
          <p:cNvPicPr>
            <a:picLocks noChangeAspect="1"/>
          </p:cNvPicPr>
          <p:nvPr/>
        </p:nvPicPr>
        <p:blipFill>
          <a:blip r:embed="rId3"/>
          <a:stretch>
            <a:fillRect/>
          </a:stretch>
        </p:blipFill>
        <p:spPr>
          <a:xfrm>
            <a:off x="2395758" y="1230610"/>
            <a:ext cx="3704412" cy="971059"/>
          </a:xfrm>
          <a:prstGeom prst="rect">
            <a:avLst/>
          </a:prstGeom>
        </p:spPr>
      </p:pic>
    </p:spTree>
    <p:extLst>
      <p:ext uri="{BB962C8B-B14F-4D97-AF65-F5344CB8AC3E}">
        <p14:creationId xmlns:p14="http://schemas.microsoft.com/office/powerpoint/2010/main" val="2602219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285750" y="764704"/>
            <a:ext cx="8286750" cy="5093171"/>
          </a:xfrm>
          <a:ln>
            <a:miter lim="800000"/>
            <a:headEnd/>
            <a:tailEnd/>
          </a:ln>
          <a:extLst/>
        </p:spPr>
        <p:txBody>
          <a:bodyPr>
            <a:normAutofit fontScale="90000"/>
          </a:bodyPr>
          <a:lstStyle/>
          <a:p>
            <a:pPr eaLnBrk="1" fontAlgn="auto" hangingPunct="1">
              <a:spcAft>
                <a:spcPts val="0"/>
              </a:spcAft>
              <a:defRPr/>
            </a:pP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endParaRPr sz="2800" dirty="0">
              <a:ea typeface="+mj-ea"/>
              <a:cs typeface="+mj-cs"/>
            </a:endParaRPr>
          </a:p>
        </p:txBody>
      </p:sp>
      <p:sp>
        <p:nvSpPr>
          <p:cNvPr id="39938" name="Espace réservé du texte 2"/>
          <p:cNvSpPr>
            <a:spLocks noGrp="1"/>
          </p:cNvSpPr>
          <p:nvPr>
            <p:ph type="body" idx="1"/>
          </p:nvPr>
        </p:nvSpPr>
        <p:spPr>
          <a:xfrm>
            <a:off x="107504" y="764704"/>
            <a:ext cx="8280920" cy="5328592"/>
          </a:xfrm>
          <a:extLst/>
        </p:spPr>
        <p:style>
          <a:lnRef idx="2">
            <a:schemeClr val="accent1"/>
          </a:lnRef>
          <a:fillRef idx="1">
            <a:schemeClr val="lt1"/>
          </a:fillRef>
          <a:effectRef idx="0">
            <a:schemeClr val="accent1"/>
          </a:effectRef>
          <a:fontRef idx="minor">
            <a:schemeClr val="dk1"/>
          </a:fontRef>
        </p:style>
        <p:txBody>
          <a:bodyPr rtlCol="0">
            <a:noAutofit/>
          </a:bodyPr>
          <a:lstStyle/>
          <a:p>
            <a:pPr>
              <a:buClr>
                <a:schemeClr val="accent1">
                  <a:lumMod val="60000"/>
                  <a:lumOff val="40000"/>
                </a:schemeClr>
              </a:buClr>
            </a:pPr>
            <a:endParaRPr lang="en-US" sz="1800" b="1" dirty="0">
              <a:solidFill>
                <a:schemeClr val="tx1"/>
              </a:solidFill>
              <a:latin typeface="Times New Roman" panose="02020603050405020304" pitchFamily="18" charset="0"/>
              <a:cs typeface="Times New Roman" panose="02020603050405020304" pitchFamily="18" charset="0"/>
            </a:endParaRPr>
          </a:p>
          <a:p>
            <a:pPr marL="285750" indent="-285750" algn="just">
              <a:buClr>
                <a:schemeClr val="accent1">
                  <a:lumMod val="60000"/>
                  <a:lumOff val="40000"/>
                </a:schemeClr>
              </a:buClr>
              <a:buFont typeface="Wingdings" pitchFamily="2" charset="2"/>
              <a:buChar char="q"/>
            </a:pPr>
            <a:r>
              <a:rPr lang="en-US" sz="1800" b="1" dirty="0">
                <a:solidFill>
                  <a:schemeClr val="tx1"/>
                </a:solidFill>
                <a:latin typeface="Calibri" panose="020F0502020204030204" pitchFamily="34" charset="0"/>
                <a:cs typeface="Calibri" panose="020F0502020204030204" pitchFamily="34" charset="0"/>
              </a:rPr>
              <a:t>The Federation of Energy is the representative and the spokesperson of companies and organizations operating in the energy sector. It acts as the privileged representative of the Ministry of Energy, Mines and Sustainable Development and is, therefore, concerned by the implementation of national energy policies. The Federation is a proposal initiator in the national and international debates on energy.</a:t>
            </a:r>
          </a:p>
          <a:p>
            <a:pPr marL="285750" indent="-285750" algn="just">
              <a:buClr>
                <a:schemeClr val="accent1">
                  <a:lumMod val="60000"/>
                  <a:lumOff val="40000"/>
                </a:schemeClr>
              </a:buClr>
              <a:buFont typeface="Wingdings" pitchFamily="2" charset="2"/>
              <a:buChar char="q"/>
            </a:pPr>
            <a:endParaRPr lang="en-US" sz="1800" b="1" dirty="0">
              <a:solidFill>
                <a:schemeClr val="tx1"/>
              </a:solidFill>
              <a:latin typeface="Calibri" panose="020F0502020204030204" pitchFamily="34" charset="0"/>
              <a:cs typeface="Calibri" panose="020F0502020204030204" pitchFamily="34" charset="0"/>
            </a:endParaRPr>
          </a:p>
          <a:p>
            <a:pPr marL="285750" indent="-285750">
              <a:buClr>
                <a:schemeClr val="accent1">
                  <a:lumMod val="60000"/>
                  <a:lumOff val="40000"/>
                </a:schemeClr>
              </a:buClr>
              <a:buFont typeface="Wingdings" pitchFamily="2" charset="2"/>
              <a:buChar char="q"/>
            </a:pPr>
            <a:r>
              <a:rPr lang="en-US" sz="1800" b="1" dirty="0">
                <a:solidFill>
                  <a:schemeClr val="tx1"/>
                </a:solidFill>
                <a:latin typeface="Calibri" panose="020F0502020204030204" pitchFamily="34" charset="0"/>
                <a:cs typeface="Calibri" panose="020F0502020204030204" pitchFamily="34" charset="0"/>
              </a:rPr>
              <a:t>The Federation of Energy brings together all the sector actors: fuel and gas distributors, state producer and distributor, independent producers, state agencies, industries, R&amp;D, services and financing organizations.</a:t>
            </a:r>
          </a:p>
          <a:p>
            <a:pPr>
              <a:buClr>
                <a:schemeClr val="accent1">
                  <a:lumMod val="60000"/>
                  <a:lumOff val="40000"/>
                </a:schemeClr>
              </a:buClr>
            </a:pPr>
            <a:endParaRPr lang="en-US" sz="1800" b="1" dirty="0">
              <a:solidFill>
                <a:schemeClr val="tx1"/>
              </a:solidFill>
              <a:latin typeface="Calibri" panose="020F0502020204030204" pitchFamily="34" charset="0"/>
              <a:cs typeface="Calibri" panose="020F0502020204030204" pitchFamily="34" charset="0"/>
            </a:endParaRPr>
          </a:p>
          <a:p>
            <a:pPr marL="285750" indent="-285750">
              <a:buClr>
                <a:schemeClr val="accent1">
                  <a:lumMod val="60000"/>
                  <a:lumOff val="40000"/>
                </a:schemeClr>
              </a:buClr>
              <a:buFont typeface="Wingdings" pitchFamily="2" charset="2"/>
              <a:buChar char="q"/>
            </a:pPr>
            <a:r>
              <a:rPr lang="fr-FR" sz="1800" b="1" dirty="0">
                <a:solidFill>
                  <a:schemeClr val="tx1">
                    <a:lumMod val="50000"/>
                    <a:lumOff val="50000"/>
                  </a:schemeClr>
                </a:solidFill>
                <a:latin typeface="Calibri" panose="020F0502020204030204" pitchFamily="34" charset="0"/>
                <a:cs typeface="Calibri" panose="020F0502020204030204" pitchFamily="34" charset="0"/>
                <a:sym typeface="Wingdings"/>
              </a:rPr>
              <a:t> </a:t>
            </a:r>
            <a:r>
              <a:rPr lang="en-US" sz="1800" b="1" dirty="0">
                <a:solidFill>
                  <a:schemeClr val="tx1"/>
                </a:solidFill>
                <a:latin typeface="Calibri" panose="020F0502020204030204" pitchFamily="34" charset="0"/>
                <a:cs typeface="Calibri" panose="020F0502020204030204" pitchFamily="34" charset="0"/>
              </a:rPr>
              <a:t>The Federation of Energy was created in 2001 and is part of the federations of the General Confederation of Enterprises of Morocco (CGEM).</a:t>
            </a:r>
          </a:p>
          <a:p>
            <a:pPr marL="285750" indent="-285750">
              <a:buClr>
                <a:schemeClr val="accent1">
                  <a:lumMod val="60000"/>
                  <a:lumOff val="40000"/>
                </a:schemeClr>
              </a:buClr>
              <a:buFont typeface="Wingdings" pitchFamily="2" charset="2"/>
              <a:buChar char="q"/>
            </a:pPr>
            <a:endParaRPr lang="en-US" sz="1800" dirty="0">
              <a:solidFill>
                <a:schemeClr val="tx1"/>
              </a:solidFill>
              <a:latin typeface="Times New Roman" panose="02020603050405020304" pitchFamily="18" charset="0"/>
              <a:cs typeface="Times New Roman" panose="02020603050405020304" pitchFamily="18"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p:txBody>
      </p:sp>
      <p:sp>
        <p:nvSpPr>
          <p:cNvPr id="22531" name="Espace réservé du pied de page 4"/>
          <p:cNvSpPr>
            <a:spLocks noGrp="1"/>
          </p:cNvSpPr>
          <p:nvPr>
            <p:ph type="ftr" sz="quarter" idx="11"/>
          </p:nvPr>
        </p:nvSpPr>
        <p:spPr bwMode="auto">
          <a:xfrm>
            <a:off x="107504" y="6237312"/>
            <a:ext cx="8784976" cy="548680"/>
          </a:xfrm>
          <a:extLst/>
        </p:spPr>
        <p:style>
          <a:lnRef idx="2">
            <a:schemeClr val="dk1"/>
          </a:lnRef>
          <a:fillRef idx="1">
            <a:schemeClr val="lt1"/>
          </a:fillRef>
          <a:effectRef idx="0">
            <a:schemeClr val="dk1"/>
          </a:effectRef>
          <a:fontRef idx="minor">
            <a:schemeClr val="dk1"/>
          </a:fontRef>
        </p:style>
        <p:txBody>
          <a:bodyPr wrap="square" numCol="1" anchorCtr="0" compatLnSpc="1">
            <a:prstTxWarp prst="textNoShape">
              <a:avLst/>
            </a:prstTxWarp>
            <a:normAutofit fontScale="25000" lnSpcReduction="20000"/>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l" eaLnBrk="1" hangingPunct="1">
              <a:defRPr/>
            </a:pPr>
            <a:r>
              <a:rPr lang="de-DE" sz="7200" b="1" dirty="0">
                <a:solidFill>
                  <a:srgbClr val="3366FF"/>
                </a:solidFill>
              </a:rPr>
              <a:t>                                                      </a:t>
            </a:r>
            <a:r>
              <a:rPr lang="fr-FR" sz="6400" b="1" u="sng" dirty="0">
                <a:solidFill>
                  <a:schemeClr val="accent1"/>
                </a:solidFill>
              </a:rPr>
              <a:t>IV Med </a:t>
            </a:r>
            <a:r>
              <a:rPr lang="fr-FR" sz="6400" b="1" u="sng" dirty="0" err="1">
                <a:solidFill>
                  <a:schemeClr val="accent1"/>
                </a:solidFill>
              </a:rPr>
              <a:t>Think</a:t>
            </a:r>
            <a:r>
              <a:rPr lang="fr-FR" sz="6400" b="1" u="sng" dirty="0">
                <a:solidFill>
                  <a:schemeClr val="accent1"/>
                </a:solidFill>
              </a:rPr>
              <a:t> 5+5 Forum</a:t>
            </a:r>
            <a:r>
              <a:rPr lang="de-DE" sz="7200" b="1" dirty="0"/>
              <a:t>             </a:t>
            </a:r>
            <a:r>
              <a:rPr lang="de-DE" sz="5600" b="1" dirty="0"/>
              <a:t>Malta 02/07/2019</a:t>
            </a:r>
            <a:r>
              <a:rPr lang="de-DE" sz="2000" b="1" dirty="0"/>
              <a:t>	         </a:t>
            </a:r>
            <a:r>
              <a:rPr lang="de-DE" sz="2000" b="1" i="1" dirty="0">
                <a:latin typeface="Chalkboard"/>
                <a:cs typeface="Chalkboard"/>
              </a:rPr>
              <a:t>                                                </a:t>
            </a:r>
            <a:endParaRPr lang="fr-FR" sz="1800" b="1" i="1" dirty="0">
              <a:latin typeface="Chalkboard"/>
              <a:cs typeface="Chalkboard"/>
            </a:endParaRPr>
          </a:p>
        </p:txBody>
      </p:sp>
      <p:sp>
        <p:nvSpPr>
          <p:cNvPr id="22533" name="ZoneTexte 3"/>
          <p:cNvSpPr txBox="1">
            <a:spLocks noChangeArrowheads="1"/>
          </p:cNvSpPr>
          <p:nvPr/>
        </p:nvSpPr>
        <p:spPr bwMode="auto">
          <a:xfrm>
            <a:off x="4303713" y="3189288"/>
            <a:ext cx="1841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endParaRPr lang="fr-FR" sz="1800" dirty="0"/>
          </a:p>
        </p:txBody>
      </p:sp>
      <p:pic>
        <p:nvPicPr>
          <p:cNvPr id="4" name="Image 3"/>
          <p:cNvPicPr>
            <a:picLocks noChangeAspect="1"/>
          </p:cNvPicPr>
          <p:nvPr/>
        </p:nvPicPr>
        <p:blipFill>
          <a:blip r:embed="rId3"/>
          <a:stretch>
            <a:fillRect/>
          </a:stretch>
        </p:blipFill>
        <p:spPr>
          <a:xfrm>
            <a:off x="35496" y="6291648"/>
            <a:ext cx="2664296" cy="449720"/>
          </a:xfrm>
          <a:prstGeom prst="rect">
            <a:avLst/>
          </a:prstGeom>
        </p:spPr>
      </p:pic>
      <p:pic>
        <p:nvPicPr>
          <p:cNvPr id="5" name="Image 4"/>
          <p:cNvPicPr>
            <a:picLocks noChangeAspect="1"/>
          </p:cNvPicPr>
          <p:nvPr/>
        </p:nvPicPr>
        <p:blipFill>
          <a:blip r:embed="rId4"/>
          <a:stretch>
            <a:fillRect/>
          </a:stretch>
        </p:blipFill>
        <p:spPr>
          <a:xfrm>
            <a:off x="8172399" y="6237312"/>
            <a:ext cx="663757" cy="521266"/>
          </a:xfrm>
          <a:prstGeom prst="rect">
            <a:avLst/>
          </a:prstGeom>
        </p:spPr>
      </p:pic>
      <p:sp>
        <p:nvSpPr>
          <p:cNvPr id="3" name="ZoneTexte 2"/>
          <p:cNvSpPr txBox="1"/>
          <p:nvPr/>
        </p:nvSpPr>
        <p:spPr>
          <a:xfrm>
            <a:off x="107504" y="116632"/>
            <a:ext cx="828092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2400" b="1" dirty="0">
                <a:solidFill>
                  <a:srgbClr val="3366FF"/>
                </a:solidFill>
              </a:rPr>
              <a:t> Fédération de l’Energie du Maroc</a:t>
            </a:r>
            <a:r>
              <a:rPr lang="fr-FR" sz="2000" b="1" dirty="0">
                <a:solidFill>
                  <a:srgbClr val="3366FF"/>
                </a:solidFill>
              </a:rPr>
              <a:t>: </a:t>
            </a:r>
            <a:r>
              <a:rPr lang="fr-FR" sz="2000" b="1" dirty="0" err="1">
                <a:solidFill>
                  <a:srgbClr val="3366FF"/>
                </a:solidFill>
              </a:rPr>
              <a:t>Brief</a:t>
            </a:r>
            <a:r>
              <a:rPr lang="fr-FR" sz="2000" b="1" dirty="0">
                <a:solidFill>
                  <a:srgbClr val="3366FF"/>
                </a:solidFill>
              </a:rPr>
              <a:t> </a:t>
            </a:r>
            <a:r>
              <a:rPr lang="fr-FR" sz="2000" b="1" dirty="0" err="1">
                <a:solidFill>
                  <a:srgbClr val="3366FF"/>
                </a:solidFill>
              </a:rPr>
              <a:t>overview</a:t>
            </a:r>
            <a:r>
              <a:rPr lang="fr-FR" sz="2000" b="1" dirty="0">
                <a:solidFill>
                  <a:srgbClr val="3366FF"/>
                </a:solidFill>
              </a:rPr>
              <a:t>.</a:t>
            </a:r>
            <a:endParaRPr lang="fr-FR" sz="1000" b="1" dirty="0">
              <a:solidFill>
                <a:srgbClr val="3366FF"/>
              </a:solidFill>
            </a:endParaRPr>
          </a:p>
        </p:txBody>
      </p:sp>
    </p:spTree>
    <p:extLst>
      <p:ext uri="{BB962C8B-B14F-4D97-AF65-F5344CB8AC3E}">
        <p14:creationId xmlns:p14="http://schemas.microsoft.com/office/powerpoint/2010/main" val="2349813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285750" y="764704"/>
            <a:ext cx="8286750" cy="5093171"/>
          </a:xfrm>
          <a:ln>
            <a:miter lim="800000"/>
            <a:headEnd/>
            <a:tailEnd/>
          </a:ln>
          <a:extLst/>
        </p:spPr>
        <p:txBody>
          <a:bodyPr>
            <a:normAutofit fontScale="90000"/>
          </a:bodyPr>
          <a:lstStyle/>
          <a:p>
            <a:pPr eaLnBrk="1" fontAlgn="auto" hangingPunct="1">
              <a:spcAft>
                <a:spcPts val="0"/>
              </a:spcAft>
              <a:defRPr/>
            </a:pP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endParaRPr sz="2800" dirty="0">
              <a:ea typeface="+mj-ea"/>
              <a:cs typeface="+mj-cs"/>
            </a:endParaRPr>
          </a:p>
        </p:txBody>
      </p:sp>
      <p:sp>
        <p:nvSpPr>
          <p:cNvPr id="39938" name="Espace réservé du texte 2"/>
          <p:cNvSpPr>
            <a:spLocks noGrp="1"/>
          </p:cNvSpPr>
          <p:nvPr>
            <p:ph type="body" idx="1"/>
          </p:nvPr>
        </p:nvSpPr>
        <p:spPr>
          <a:xfrm>
            <a:off x="107504" y="764704"/>
            <a:ext cx="8280920" cy="5328592"/>
          </a:xfrm>
          <a:extLst/>
        </p:spPr>
        <p:style>
          <a:lnRef idx="2">
            <a:schemeClr val="accent1"/>
          </a:lnRef>
          <a:fillRef idx="1">
            <a:schemeClr val="lt1"/>
          </a:fillRef>
          <a:effectRef idx="0">
            <a:schemeClr val="accent1"/>
          </a:effectRef>
          <a:fontRef idx="minor">
            <a:schemeClr val="dk1"/>
          </a:fontRef>
        </p:style>
        <p:txBody>
          <a:bodyPr rtlCol="0">
            <a:noAutofit/>
          </a:bodyPr>
          <a:lstStyle/>
          <a:p>
            <a:pPr eaLnBrk="1" fontAlgn="auto" hangingPunct="1">
              <a:spcAft>
                <a:spcPts val="0"/>
              </a:spcAft>
              <a:buClr>
                <a:schemeClr val="accent3"/>
              </a:buClr>
              <a:defRPr/>
            </a:pPr>
            <a:r>
              <a:rPr lang="fr-FR" sz="2800" b="1" dirty="0">
                <a:solidFill>
                  <a:schemeClr val="tx1">
                    <a:lumMod val="50000"/>
                    <a:lumOff val="50000"/>
                  </a:schemeClr>
                </a:solidFill>
                <a:latin typeface="Arial" pitchFamily="34" charset="0"/>
                <a:ea typeface="+mn-ea"/>
                <a:cs typeface="Arial" pitchFamily="34" charset="0"/>
                <a:sym typeface="Wingdings"/>
              </a:rPr>
              <a:t> </a:t>
            </a:r>
          </a:p>
          <a:p>
            <a:pPr eaLnBrk="1" fontAlgn="auto" hangingPunct="1">
              <a:spcAft>
                <a:spcPts val="0"/>
              </a:spcAft>
              <a:buClr>
                <a:schemeClr val="accent3"/>
              </a:buClr>
              <a:defRPr/>
            </a:pPr>
            <a:endParaRPr lang="fr-FR" sz="2800" b="1" dirty="0">
              <a:solidFill>
                <a:schemeClr val="tx1">
                  <a:lumMod val="50000"/>
                  <a:lumOff val="50000"/>
                </a:schemeClr>
              </a:solidFill>
              <a:latin typeface="Arial" pitchFamily="34" charset="0"/>
              <a:cs typeface="Arial" pitchFamily="34" charset="0"/>
              <a:sym typeface="Wingdings"/>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r>
              <a:rPr lang="fr-FR" b="1" dirty="0" err="1">
                <a:solidFill>
                  <a:schemeClr val="tx1"/>
                </a:solidFill>
                <a:latin typeface="Arial"/>
                <a:cs typeface="Arial"/>
              </a:rPr>
              <a:t>Respond</a:t>
            </a:r>
            <a:r>
              <a:rPr lang="fr-FR" b="1" dirty="0">
                <a:solidFill>
                  <a:schemeClr val="tx1"/>
                </a:solidFill>
                <a:latin typeface="Arial"/>
                <a:cs typeface="Arial"/>
              </a:rPr>
              <a:t> to </a:t>
            </a:r>
            <a:r>
              <a:rPr lang="fr-FR" b="1" dirty="0" err="1">
                <a:solidFill>
                  <a:schemeClr val="tx1"/>
                </a:solidFill>
                <a:latin typeface="Arial"/>
                <a:cs typeface="Arial"/>
              </a:rPr>
              <a:t>energy</a:t>
            </a:r>
            <a:r>
              <a:rPr lang="fr-FR" b="1" dirty="0">
                <a:solidFill>
                  <a:schemeClr val="tx1"/>
                </a:solidFill>
                <a:latin typeface="Arial"/>
                <a:cs typeface="Arial"/>
              </a:rPr>
              <a:t> </a:t>
            </a:r>
            <a:r>
              <a:rPr lang="fr-FR" b="1" dirty="0" err="1">
                <a:solidFill>
                  <a:schemeClr val="tx1"/>
                </a:solidFill>
                <a:latin typeface="Arial"/>
                <a:cs typeface="Arial"/>
              </a:rPr>
              <a:t>demand</a:t>
            </a:r>
            <a:r>
              <a:rPr lang="fr-FR" b="1" dirty="0">
                <a:solidFill>
                  <a:schemeClr val="tx1"/>
                </a:solidFill>
                <a:latin typeface="Arial"/>
                <a:cs typeface="Arial"/>
              </a:rPr>
              <a:t> </a:t>
            </a:r>
            <a:r>
              <a:rPr lang="fr-FR" b="1" dirty="0" err="1">
                <a:solidFill>
                  <a:schemeClr val="tx1"/>
                </a:solidFill>
                <a:latin typeface="Arial"/>
                <a:cs typeface="Arial"/>
              </a:rPr>
              <a:t>wich</a:t>
            </a:r>
            <a:r>
              <a:rPr lang="fr-FR" b="1" dirty="0">
                <a:solidFill>
                  <a:schemeClr val="tx1"/>
                </a:solidFill>
                <a:latin typeface="Arial"/>
                <a:cs typeface="Arial"/>
              </a:rPr>
              <a:t> </a:t>
            </a:r>
            <a:r>
              <a:rPr lang="fr-FR" b="1" dirty="0" err="1">
                <a:solidFill>
                  <a:schemeClr val="tx1"/>
                </a:solidFill>
                <a:latin typeface="Arial"/>
                <a:cs typeface="Arial"/>
              </a:rPr>
              <a:t>is</a:t>
            </a:r>
            <a:r>
              <a:rPr lang="fr-FR" b="1" dirty="0">
                <a:solidFill>
                  <a:schemeClr val="tx1"/>
                </a:solidFill>
                <a:latin typeface="Arial"/>
                <a:cs typeface="Arial"/>
              </a:rPr>
              <a:t> </a:t>
            </a:r>
            <a:r>
              <a:rPr lang="fr-FR" b="1" dirty="0" err="1">
                <a:solidFill>
                  <a:schemeClr val="tx1"/>
                </a:solidFill>
                <a:latin typeface="Arial"/>
                <a:cs typeface="Arial"/>
              </a:rPr>
              <a:t>increase</a:t>
            </a:r>
            <a:r>
              <a:rPr lang="fr-FR" b="1" dirty="0">
                <a:solidFill>
                  <a:schemeClr val="tx1"/>
                </a:solidFill>
                <a:latin typeface="Arial"/>
                <a:cs typeface="Arial"/>
              </a:rPr>
              <a:t> by 6,5% per </a:t>
            </a:r>
            <a:r>
              <a:rPr lang="fr-FR" b="1" dirty="0" err="1">
                <a:solidFill>
                  <a:schemeClr val="tx1"/>
                </a:solidFill>
                <a:latin typeface="Arial"/>
                <a:cs typeface="Arial"/>
              </a:rPr>
              <a:t>year</a:t>
            </a:r>
            <a:r>
              <a:rPr lang="fr-FR" b="1" dirty="0">
                <a:solidFill>
                  <a:schemeClr val="tx1"/>
                </a:solidFill>
                <a:latin typeface="Arial"/>
                <a:cs typeface="Arial"/>
              </a:rPr>
              <a:t> in </a:t>
            </a:r>
            <a:r>
              <a:rPr lang="fr-FR" b="1" dirty="0" err="1">
                <a:solidFill>
                  <a:schemeClr val="tx1"/>
                </a:solidFill>
                <a:latin typeface="Arial"/>
                <a:cs typeface="Arial"/>
              </a:rPr>
              <a:t>order</a:t>
            </a:r>
            <a:r>
              <a:rPr lang="fr-FR" b="1" dirty="0">
                <a:solidFill>
                  <a:schemeClr val="tx1"/>
                </a:solidFill>
                <a:latin typeface="Arial"/>
                <a:cs typeface="Arial"/>
              </a:rPr>
              <a:t> to</a:t>
            </a:r>
            <a:r>
              <a:rPr lang="en-US" b="1" dirty="0">
                <a:solidFill>
                  <a:schemeClr val="tx1"/>
                </a:solidFill>
                <a:latin typeface="Arial"/>
                <a:cs typeface="Arial"/>
              </a:rPr>
              <a:t> support the demographic, socioeconomic and industrial development of Morocco:</a:t>
            </a:r>
          </a:p>
          <a:p>
            <a:pPr marL="1257300" lvl="2" indent="-342900" eaLnBrk="1" fontAlgn="auto" hangingPunct="1">
              <a:spcAft>
                <a:spcPts val="0"/>
              </a:spcAft>
              <a:buClr>
                <a:srgbClr val="3366FF"/>
              </a:buClr>
              <a:buFont typeface="Wingdings" charset="2"/>
              <a:buChar char="q"/>
              <a:defRPr/>
            </a:pPr>
            <a:r>
              <a:rPr lang="en-US" b="1" dirty="0">
                <a:solidFill>
                  <a:schemeClr val="tx1"/>
                </a:solidFill>
                <a:latin typeface="Arial"/>
                <a:cs typeface="Arial"/>
              </a:rPr>
              <a:t>The demand in primary energy will be tripled between 2008 and 2030;</a:t>
            </a:r>
          </a:p>
          <a:p>
            <a:pPr marL="1257300" lvl="2" indent="-342900" eaLnBrk="1" fontAlgn="auto" hangingPunct="1">
              <a:spcAft>
                <a:spcPts val="0"/>
              </a:spcAft>
              <a:buClr>
                <a:srgbClr val="3366FF"/>
              </a:buClr>
              <a:buFont typeface="Wingdings" charset="2"/>
              <a:buChar char="q"/>
              <a:defRPr/>
            </a:pPr>
            <a:r>
              <a:rPr lang="en-US" b="1" dirty="0">
                <a:solidFill>
                  <a:schemeClr val="tx1"/>
                </a:solidFill>
                <a:latin typeface="Arial"/>
                <a:cs typeface="Arial"/>
              </a:rPr>
              <a:t> The demand in electrical energy will be quadrupled between 2008 and 2030.</a:t>
            </a:r>
            <a:endParaRPr lang="fr-FR" sz="1000" b="1" dirty="0">
              <a:solidFill>
                <a:schemeClr val="tx1"/>
              </a:solidFill>
              <a:latin typeface="Arial"/>
              <a:cs typeface="Arial"/>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solidFill>
              <a:latin typeface="Arial"/>
              <a:cs typeface="Arial"/>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solidFill>
              <a:latin typeface="Arial"/>
              <a:cs typeface="Arial"/>
            </a:endParaRPr>
          </a:p>
          <a:p>
            <a:pPr marL="800100" lvl="1" indent="-342900" eaLnBrk="1" fontAlgn="auto" hangingPunct="1">
              <a:spcAft>
                <a:spcPts val="0"/>
              </a:spcAft>
              <a:buClr>
                <a:srgbClr val="3366FF"/>
              </a:buClr>
              <a:buFont typeface="Wingdings" charset="2"/>
              <a:buChar char="q"/>
              <a:defRPr/>
            </a:pPr>
            <a:r>
              <a:rPr lang="en-US" b="1" dirty="0">
                <a:solidFill>
                  <a:schemeClr val="tx1"/>
                </a:solidFill>
                <a:latin typeface="Arial"/>
                <a:cs typeface="Arial"/>
              </a:rPr>
              <a:t>Reduction of the energy dependence</a:t>
            </a:r>
            <a:r>
              <a:rPr lang="fr-FR" b="1" dirty="0">
                <a:solidFill>
                  <a:schemeClr val="tx1"/>
                </a:solidFill>
                <a:latin typeface="Arial"/>
                <a:cs typeface="Arial"/>
              </a:rPr>
              <a:t>  to go </a:t>
            </a:r>
            <a:r>
              <a:rPr lang="fr-FR" b="1" dirty="0" err="1">
                <a:solidFill>
                  <a:schemeClr val="tx1"/>
                </a:solidFill>
                <a:latin typeface="Arial"/>
                <a:cs typeface="Arial"/>
              </a:rPr>
              <a:t>from</a:t>
            </a:r>
            <a:r>
              <a:rPr lang="fr-FR" b="1" dirty="0">
                <a:solidFill>
                  <a:schemeClr val="tx1"/>
                </a:solidFill>
                <a:latin typeface="Arial"/>
                <a:cs typeface="Arial"/>
              </a:rPr>
              <a:t> 98% in 2008 to 82% in 2030;</a:t>
            </a:r>
          </a:p>
          <a:p>
            <a:pPr marL="800100" lvl="1" indent="-342900" eaLnBrk="1" fontAlgn="auto" hangingPunct="1">
              <a:spcAft>
                <a:spcPts val="0"/>
              </a:spcAft>
              <a:buClr>
                <a:srgbClr val="3366FF"/>
              </a:buClr>
              <a:buFont typeface="Wingdings" charset="2"/>
              <a:buChar char="q"/>
              <a:defRPr/>
            </a:pPr>
            <a:endParaRPr lang="fr-FR" sz="1000" b="1" dirty="0">
              <a:solidFill>
                <a:schemeClr val="tx1"/>
              </a:solidFill>
              <a:latin typeface="Arial"/>
              <a:cs typeface="Arial"/>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solidFill>
              <a:latin typeface="Arial"/>
              <a:cs typeface="Arial"/>
            </a:endParaRPr>
          </a:p>
          <a:p>
            <a:pPr marL="800100" lvl="1" indent="-342900" eaLnBrk="1" fontAlgn="auto" hangingPunct="1">
              <a:spcAft>
                <a:spcPts val="0"/>
              </a:spcAft>
              <a:buClr>
                <a:srgbClr val="3366FF"/>
              </a:buClr>
              <a:buFont typeface="Wingdings" charset="2"/>
              <a:buChar char="q"/>
              <a:defRPr/>
            </a:pPr>
            <a:r>
              <a:rPr lang="en-US" b="1" dirty="0">
                <a:solidFill>
                  <a:schemeClr val="tx1"/>
                </a:solidFill>
                <a:latin typeface="Arial"/>
                <a:cs typeface="Arial"/>
              </a:rPr>
              <a:t>Protect the environment</a:t>
            </a:r>
            <a:r>
              <a:rPr lang="fr-FR" b="1" dirty="0">
                <a:solidFill>
                  <a:schemeClr val="tx1"/>
                </a:solidFill>
                <a:latin typeface="Arial"/>
                <a:cs typeface="Arial"/>
              </a:rPr>
              <a:t> and </a:t>
            </a:r>
            <a:r>
              <a:rPr lang="en-US" b="1" dirty="0">
                <a:solidFill>
                  <a:schemeClr val="tx1"/>
                </a:solidFill>
                <a:latin typeface="Arial"/>
                <a:cs typeface="Arial"/>
              </a:rPr>
              <a:t>Reduction of greenhouse gas emissions by 42% in 2030</a:t>
            </a:r>
            <a:r>
              <a:rPr lang="fr-FR" b="1" dirty="0">
                <a:solidFill>
                  <a:schemeClr val="tx1"/>
                </a:solidFill>
                <a:latin typeface="Arial"/>
                <a:cs typeface="Arial"/>
              </a:rPr>
              <a:t>: </a:t>
            </a:r>
            <a:r>
              <a:rPr lang="fr-FR" b="1" dirty="0" err="1">
                <a:solidFill>
                  <a:schemeClr val="tx1"/>
                </a:solidFill>
                <a:latin typeface="Arial"/>
                <a:cs typeface="Arial"/>
              </a:rPr>
              <a:t>Moroccan</a:t>
            </a:r>
            <a:r>
              <a:rPr lang="fr-FR" b="1" dirty="0">
                <a:solidFill>
                  <a:schemeClr val="tx1"/>
                </a:solidFill>
                <a:latin typeface="Arial"/>
                <a:cs typeface="Arial"/>
              </a:rPr>
              <a:t> NDCI </a:t>
            </a:r>
            <a:r>
              <a:rPr lang="fr-FR" b="1" dirty="0" err="1">
                <a:solidFill>
                  <a:schemeClr val="tx1"/>
                </a:solidFill>
                <a:latin typeface="Arial"/>
                <a:cs typeface="Arial"/>
              </a:rPr>
              <a:t>acted</a:t>
            </a:r>
            <a:r>
              <a:rPr lang="fr-FR" b="1" dirty="0">
                <a:solidFill>
                  <a:schemeClr val="tx1"/>
                </a:solidFill>
                <a:latin typeface="Arial"/>
                <a:cs typeface="Arial"/>
              </a:rPr>
              <a:t>  in Paris agreement.</a:t>
            </a:r>
            <a:endParaRPr lang="fr-FR" sz="1000" b="1" dirty="0">
              <a:solidFill>
                <a:schemeClr val="tx1"/>
              </a:solidFill>
              <a:latin typeface="Arial"/>
              <a:cs typeface="Arial"/>
            </a:endParaRPr>
          </a:p>
          <a:p>
            <a:pPr lvl="1" eaLnBrk="1" fontAlgn="auto" hangingPunct="1">
              <a:spcAft>
                <a:spcPts val="0"/>
              </a:spcAft>
              <a:buClr>
                <a:srgbClr val="3366FF"/>
              </a:buClr>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p:txBody>
      </p:sp>
      <p:sp>
        <p:nvSpPr>
          <p:cNvPr id="22531" name="Espace réservé du pied de page 4"/>
          <p:cNvSpPr>
            <a:spLocks noGrp="1"/>
          </p:cNvSpPr>
          <p:nvPr>
            <p:ph type="ftr" sz="quarter" idx="11"/>
          </p:nvPr>
        </p:nvSpPr>
        <p:spPr bwMode="auto">
          <a:xfrm>
            <a:off x="107504" y="6237312"/>
            <a:ext cx="8784976" cy="548680"/>
          </a:xfrm>
          <a:extLst/>
        </p:spPr>
        <p:style>
          <a:lnRef idx="2">
            <a:schemeClr val="dk1"/>
          </a:lnRef>
          <a:fillRef idx="1">
            <a:schemeClr val="lt1"/>
          </a:fillRef>
          <a:effectRef idx="0">
            <a:schemeClr val="dk1"/>
          </a:effectRef>
          <a:fontRef idx="minor">
            <a:schemeClr val="dk1"/>
          </a:fontRef>
        </p:style>
        <p:txBody>
          <a:bodyPr wrap="square" numCol="1" anchorCtr="0" compatLnSpc="1">
            <a:prstTxWarp prst="textNoShape">
              <a:avLst/>
            </a:prstTxWarp>
            <a:normAutofit fontScale="25000" lnSpcReduction="20000"/>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l" eaLnBrk="1" hangingPunct="1">
              <a:defRPr/>
            </a:pPr>
            <a:r>
              <a:rPr lang="de-DE" sz="7200" b="1" dirty="0">
                <a:solidFill>
                  <a:srgbClr val="3366FF"/>
                </a:solidFill>
              </a:rPr>
              <a:t>                                                      </a:t>
            </a:r>
            <a:r>
              <a:rPr lang="fr-FR" sz="6400" b="1" u="sng" dirty="0">
                <a:solidFill>
                  <a:schemeClr val="accent1"/>
                </a:solidFill>
              </a:rPr>
              <a:t>IV Med </a:t>
            </a:r>
            <a:r>
              <a:rPr lang="fr-FR" sz="6400" b="1" u="sng" dirty="0" err="1">
                <a:solidFill>
                  <a:schemeClr val="accent1"/>
                </a:solidFill>
              </a:rPr>
              <a:t>Think</a:t>
            </a:r>
            <a:r>
              <a:rPr lang="fr-FR" sz="6400" b="1" u="sng" dirty="0">
                <a:solidFill>
                  <a:schemeClr val="accent1"/>
                </a:solidFill>
              </a:rPr>
              <a:t> 5+5 Forum</a:t>
            </a:r>
            <a:r>
              <a:rPr lang="de-DE" sz="7200" b="1" dirty="0"/>
              <a:t>             </a:t>
            </a:r>
            <a:r>
              <a:rPr lang="de-DE" sz="5600" b="1" dirty="0"/>
              <a:t>Malta 02/07/2019</a:t>
            </a:r>
            <a:r>
              <a:rPr lang="de-DE" sz="2000" b="1" dirty="0"/>
              <a:t>	         </a:t>
            </a:r>
            <a:r>
              <a:rPr lang="de-DE" sz="2000" b="1" i="1" dirty="0">
                <a:latin typeface="Chalkboard"/>
                <a:cs typeface="Chalkboard"/>
              </a:rPr>
              <a:t>                                                </a:t>
            </a:r>
            <a:endParaRPr lang="fr-FR" sz="1800" b="1" i="1" dirty="0">
              <a:latin typeface="Chalkboard"/>
              <a:cs typeface="Chalkboard"/>
            </a:endParaRPr>
          </a:p>
        </p:txBody>
      </p:sp>
      <p:sp>
        <p:nvSpPr>
          <p:cNvPr id="22533" name="ZoneTexte 3"/>
          <p:cNvSpPr txBox="1">
            <a:spLocks noChangeArrowheads="1"/>
          </p:cNvSpPr>
          <p:nvPr/>
        </p:nvSpPr>
        <p:spPr bwMode="auto">
          <a:xfrm>
            <a:off x="4303713" y="3189288"/>
            <a:ext cx="1841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endParaRPr lang="fr-FR" sz="1800" dirty="0"/>
          </a:p>
        </p:txBody>
      </p:sp>
      <p:pic>
        <p:nvPicPr>
          <p:cNvPr id="4" name="Image 3"/>
          <p:cNvPicPr>
            <a:picLocks noChangeAspect="1"/>
          </p:cNvPicPr>
          <p:nvPr/>
        </p:nvPicPr>
        <p:blipFill>
          <a:blip r:embed="rId3"/>
          <a:stretch>
            <a:fillRect/>
          </a:stretch>
        </p:blipFill>
        <p:spPr>
          <a:xfrm>
            <a:off x="35496" y="6291648"/>
            <a:ext cx="2664296" cy="449720"/>
          </a:xfrm>
          <a:prstGeom prst="rect">
            <a:avLst/>
          </a:prstGeom>
        </p:spPr>
      </p:pic>
      <p:pic>
        <p:nvPicPr>
          <p:cNvPr id="5" name="Image 4"/>
          <p:cNvPicPr>
            <a:picLocks noChangeAspect="1"/>
          </p:cNvPicPr>
          <p:nvPr/>
        </p:nvPicPr>
        <p:blipFill>
          <a:blip r:embed="rId4"/>
          <a:stretch>
            <a:fillRect/>
          </a:stretch>
        </p:blipFill>
        <p:spPr>
          <a:xfrm>
            <a:off x="8172399" y="6237312"/>
            <a:ext cx="663757" cy="521266"/>
          </a:xfrm>
          <a:prstGeom prst="rect">
            <a:avLst/>
          </a:prstGeom>
        </p:spPr>
      </p:pic>
      <p:sp>
        <p:nvSpPr>
          <p:cNvPr id="3" name="ZoneTexte 2"/>
          <p:cNvSpPr txBox="1"/>
          <p:nvPr/>
        </p:nvSpPr>
        <p:spPr>
          <a:xfrm>
            <a:off x="107504" y="116632"/>
            <a:ext cx="828092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2400" b="1" dirty="0">
                <a:solidFill>
                  <a:srgbClr val="3366FF"/>
                </a:solidFill>
              </a:rPr>
              <a:t> </a:t>
            </a:r>
            <a:r>
              <a:rPr lang="fr-FR" sz="2400" b="1" dirty="0" err="1">
                <a:solidFill>
                  <a:srgbClr val="3366FF"/>
                </a:solidFill>
              </a:rPr>
              <a:t>Moroccan</a:t>
            </a:r>
            <a:r>
              <a:rPr lang="fr-FR" sz="2400" b="1" dirty="0">
                <a:solidFill>
                  <a:srgbClr val="3366FF"/>
                </a:solidFill>
              </a:rPr>
              <a:t> </a:t>
            </a:r>
            <a:r>
              <a:rPr lang="fr-FR" sz="2400" b="1" dirty="0" err="1">
                <a:solidFill>
                  <a:srgbClr val="3366FF"/>
                </a:solidFill>
              </a:rPr>
              <a:t>Energy</a:t>
            </a:r>
            <a:r>
              <a:rPr lang="fr-FR" sz="2400" b="1" dirty="0">
                <a:solidFill>
                  <a:srgbClr val="3366FF"/>
                </a:solidFill>
              </a:rPr>
              <a:t> Transition</a:t>
            </a:r>
            <a:r>
              <a:rPr lang="fr-FR" sz="2000" b="1" dirty="0">
                <a:solidFill>
                  <a:srgbClr val="3366FF"/>
                </a:solidFill>
              </a:rPr>
              <a:t>: Objectives</a:t>
            </a:r>
            <a:endParaRPr lang="fr-FR" sz="1000" b="1" dirty="0">
              <a:solidFill>
                <a:srgbClr val="3366FF"/>
              </a:solidFill>
            </a:endParaRPr>
          </a:p>
        </p:txBody>
      </p:sp>
    </p:spTree>
    <p:extLst>
      <p:ext uri="{BB962C8B-B14F-4D97-AF65-F5344CB8AC3E}">
        <p14:creationId xmlns:p14="http://schemas.microsoft.com/office/powerpoint/2010/main" val="3064673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285750" y="764704"/>
            <a:ext cx="8286750" cy="5093171"/>
          </a:xfrm>
          <a:ln>
            <a:miter lim="800000"/>
            <a:headEnd/>
            <a:tailEnd/>
          </a:ln>
          <a:extLst/>
        </p:spPr>
        <p:txBody>
          <a:bodyPr>
            <a:normAutofit fontScale="90000"/>
          </a:bodyPr>
          <a:lstStyle/>
          <a:p>
            <a:pPr eaLnBrk="1" fontAlgn="auto" hangingPunct="1">
              <a:spcAft>
                <a:spcPts val="0"/>
              </a:spcAft>
              <a:defRPr/>
            </a:pP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endParaRPr sz="2800" dirty="0">
              <a:ea typeface="+mj-ea"/>
              <a:cs typeface="+mj-cs"/>
            </a:endParaRPr>
          </a:p>
        </p:txBody>
      </p:sp>
      <p:sp>
        <p:nvSpPr>
          <p:cNvPr id="39938" name="Espace réservé du texte 2"/>
          <p:cNvSpPr>
            <a:spLocks noGrp="1"/>
          </p:cNvSpPr>
          <p:nvPr>
            <p:ph type="body" idx="1"/>
          </p:nvPr>
        </p:nvSpPr>
        <p:spPr>
          <a:xfrm>
            <a:off x="107504" y="764704"/>
            <a:ext cx="8280920" cy="5328592"/>
          </a:xfrm>
          <a:extLst/>
        </p:spPr>
        <p:style>
          <a:lnRef idx="2">
            <a:schemeClr val="accent1"/>
          </a:lnRef>
          <a:fillRef idx="1">
            <a:schemeClr val="lt1"/>
          </a:fillRef>
          <a:effectRef idx="0">
            <a:schemeClr val="accent1"/>
          </a:effectRef>
          <a:fontRef idx="minor">
            <a:schemeClr val="dk1"/>
          </a:fontRef>
        </p:style>
        <p:txBody>
          <a:bodyPr rtlCol="0">
            <a:noAutofit/>
          </a:bodyPr>
          <a:lstStyle/>
          <a:p>
            <a:pPr eaLnBrk="1" fontAlgn="auto" hangingPunct="1">
              <a:spcAft>
                <a:spcPts val="0"/>
              </a:spcAft>
              <a:buClr>
                <a:schemeClr val="accent3"/>
              </a:buClr>
              <a:defRPr/>
            </a:pPr>
            <a:r>
              <a:rPr lang="fr-FR" sz="2800" b="1" dirty="0">
                <a:solidFill>
                  <a:schemeClr val="tx1">
                    <a:lumMod val="50000"/>
                    <a:lumOff val="50000"/>
                  </a:schemeClr>
                </a:solidFill>
                <a:latin typeface="Arial" pitchFamily="34" charset="0"/>
                <a:ea typeface="+mn-ea"/>
                <a:cs typeface="Arial" pitchFamily="34" charset="0"/>
                <a:sym typeface="Wingdings"/>
              </a:rPr>
              <a:t> </a:t>
            </a:r>
          </a:p>
          <a:p>
            <a:pPr eaLnBrk="1" fontAlgn="auto" hangingPunct="1">
              <a:spcAft>
                <a:spcPts val="0"/>
              </a:spcAft>
              <a:buClr>
                <a:schemeClr val="accent3"/>
              </a:buClr>
              <a:defRPr/>
            </a:pPr>
            <a:endParaRPr lang="fr-FR" sz="2800" b="1" dirty="0">
              <a:solidFill>
                <a:schemeClr val="tx1">
                  <a:lumMod val="50000"/>
                  <a:lumOff val="50000"/>
                </a:schemeClr>
              </a:solidFill>
              <a:latin typeface="Arial" pitchFamily="34" charset="0"/>
              <a:cs typeface="Arial" pitchFamily="34" charset="0"/>
              <a:sym typeface="Wingdings"/>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r>
              <a:rPr lang="en-US" b="1" dirty="0">
                <a:solidFill>
                  <a:schemeClr val="tx1">
                    <a:lumMod val="90000"/>
                    <a:lumOff val="10000"/>
                  </a:schemeClr>
                </a:solidFill>
                <a:cs typeface="Calibri"/>
              </a:rPr>
              <a:t>Diversification of the energy mix: Renewable energies, LNG, clean Coal, Fuel, etc.</a:t>
            </a: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cs typeface="Calibri"/>
            </a:endParaRPr>
          </a:p>
          <a:p>
            <a:pPr marL="800100" lvl="1" indent="-342900" eaLnBrk="1" fontAlgn="auto" hangingPunct="1">
              <a:spcAft>
                <a:spcPts val="0"/>
              </a:spcAft>
              <a:buClr>
                <a:srgbClr val="3366FF"/>
              </a:buClr>
              <a:buFont typeface="Wingdings" charset="2"/>
              <a:buChar char="q"/>
              <a:defRPr/>
            </a:pPr>
            <a:r>
              <a:rPr lang="en-US" b="1" dirty="0">
                <a:solidFill>
                  <a:schemeClr val="tx1"/>
                </a:solidFill>
                <a:cs typeface="Calibri"/>
              </a:rPr>
              <a:t>Development of the use of the Renewable Energy (Solar, Wind, Hydraulics and Biomass) with an objective which consists in carrying the part of the RENs in the installed electric capacity to 42 % in 2020 and to 52 % in 2030. </a:t>
            </a:r>
          </a:p>
          <a:p>
            <a:pPr marL="1714500" lvl="3" indent="-342900" eaLnBrk="1" fontAlgn="auto" hangingPunct="1">
              <a:spcAft>
                <a:spcPts val="0"/>
              </a:spcAft>
              <a:buClr>
                <a:srgbClr val="3366FF"/>
              </a:buClr>
              <a:buFont typeface="Wingdings" charset="2"/>
              <a:buChar char="q"/>
              <a:defRPr/>
            </a:pPr>
            <a:r>
              <a:rPr lang="en-US" sz="1800" b="1" dirty="0">
                <a:solidFill>
                  <a:schemeClr val="tx1"/>
                </a:solidFill>
                <a:cs typeface="Calibri"/>
                <a:sym typeface="Wingdings" pitchFamily="2" charset="2"/>
              </a:rPr>
              <a:t> 37% fin 2018</a:t>
            </a:r>
          </a:p>
          <a:p>
            <a:pPr marL="1714500" lvl="3" indent="-342900" eaLnBrk="1" fontAlgn="auto" hangingPunct="1">
              <a:spcAft>
                <a:spcPts val="0"/>
              </a:spcAft>
              <a:buClr>
                <a:srgbClr val="3366FF"/>
              </a:buClr>
              <a:buFont typeface="Wingdings" charset="2"/>
              <a:buChar char="q"/>
              <a:defRPr/>
            </a:pPr>
            <a:endParaRPr lang="en-US" sz="1000" b="1" dirty="0">
              <a:solidFill>
                <a:schemeClr val="tx1"/>
              </a:solidFill>
              <a:cs typeface="Calibri"/>
            </a:endParaRPr>
          </a:p>
          <a:p>
            <a:pPr marL="800100" lvl="1" indent="-342900" eaLnBrk="1" fontAlgn="auto" hangingPunct="1">
              <a:spcAft>
                <a:spcPts val="0"/>
              </a:spcAft>
              <a:buClr>
                <a:srgbClr val="3366FF"/>
              </a:buClr>
              <a:buFont typeface="Wingdings" charset="2"/>
              <a:buChar char="q"/>
              <a:defRPr/>
            </a:pPr>
            <a:r>
              <a:rPr lang="en-US" b="1" dirty="0">
                <a:solidFill>
                  <a:schemeClr val="tx1"/>
                </a:solidFill>
                <a:cs typeface="Calibri"/>
              </a:rPr>
              <a:t>Gaz to Power Plan: </a:t>
            </a:r>
            <a:r>
              <a:rPr lang="fr-FR" b="1" dirty="0">
                <a:solidFill>
                  <a:srgbClr val="000000"/>
                </a:solidFill>
                <a:cs typeface="Calibri"/>
              </a:rPr>
              <a:t>4 power plants CCGT for 4,8 GW </a:t>
            </a:r>
            <a:r>
              <a:rPr lang="fr-FR" b="1" dirty="0" err="1">
                <a:solidFill>
                  <a:srgbClr val="000000"/>
                </a:solidFill>
                <a:cs typeface="Calibri"/>
              </a:rPr>
              <a:t>between</a:t>
            </a:r>
            <a:r>
              <a:rPr lang="fr-FR" b="1" dirty="0">
                <a:solidFill>
                  <a:srgbClr val="000000"/>
                </a:solidFill>
                <a:cs typeface="Calibri"/>
              </a:rPr>
              <a:t> 2021 and 2030.</a:t>
            </a:r>
          </a:p>
          <a:p>
            <a:pPr marL="1257300" lvl="2" indent="-342900" eaLnBrk="1" fontAlgn="auto" hangingPunct="1">
              <a:spcAft>
                <a:spcPts val="0"/>
              </a:spcAft>
              <a:buClr>
                <a:srgbClr val="3366FF"/>
              </a:buClr>
              <a:buFont typeface="Wingdings" charset="2"/>
              <a:buChar char="q"/>
              <a:defRPr/>
            </a:pPr>
            <a:r>
              <a:rPr lang="fr-FR" b="1" dirty="0">
                <a:solidFill>
                  <a:srgbClr val="000000"/>
                </a:solidFill>
                <a:cs typeface="Calibri"/>
              </a:rPr>
              <a:t>Terminal et réseau GNL d’une capacité de 4,8 BCM par an;</a:t>
            </a:r>
          </a:p>
          <a:p>
            <a:pPr marL="1257300" lvl="2" indent="-342900" eaLnBrk="1" fontAlgn="auto" hangingPunct="1">
              <a:spcAft>
                <a:spcPts val="0"/>
              </a:spcAft>
              <a:buClr>
                <a:srgbClr val="3366FF"/>
              </a:buClr>
              <a:buFont typeface="Wingdings" charset="2"/>
              <a:buChar char="q"/>
              <a:defRPr/>
            </a:pPr>
            <a:r>
              <a:rPr lang="fr-FR" b="1" dirty="0">
                <a:solidFill>
                  <a:srgbClr val="000000"/>
                </a:solidFill>
                <a:cs typeface="Calibri"/>
              </a:rPr>
              <a:t>Alimentation par le Gazoduc Maghreb Europe ;</a:t>
            </a:r>
          </a:p>
          <a:p>
            <a:pPr marL="1257300" lvl="2" indent="-342900" eaLnBrk="1" fontAlgn="auto" hangingPunct="1">
              <a:spcAft>
                <a:spcPts val="0"/>
              </a:spcAft>
              <a:buClr>
                <a:srgbClr val="3366FF"/>
              </a:buClr>
              <a:buFont typeface="Wingdings" charset="2"/>
              <a:buChar char="q"/>
              <a:defRPr/>
            </a:pPr>
            <a:r>
              <a:rPr lang="fr-FR" b="1" dirty="0">
                <a:solidFill>
                  <a:srgbClr val="000000"/>
                </a:solidFill>
                <a:cs typeface="Calibri"/>
              </a:rPr>
              <a:t>Prospections prometteuses à l’est du pays (</a:t>
            </a:r>
            <a:r>
              <a:rPr lang="fr-FR" b="1" dirty="0" err="1">
                <a:solidFill>
                  <a:srgbClr val="000000"/>
                </a:solidFill>
                <a:cs typeface="Calibri"/>
              </a:rPr>
              <a:t>Tendrara</a:t>
            </a:r>
            <a:r>
              <a:rPr lang="fr-FR" b="1" dirty="0">
                <a:solidFill>
                  <a:srgbClr val="000000"/>
                </a:solidFill>
                <a:cs typeface="Calibri"/>
              </a:rPr>
              <a:t>).</a:t>
            </a:r>
          </a:p>
          <a:p>
            <a:pPr lvl="1" eaLnBrk="1" fontAlgn="auto" hangingPunct="1">
              <a:spcAft>
                <a:spcPts val="0"/>
              </a:spcAft>
              <a:buClr>
                <a:srgbClr val="3366FF"/>
              </a:buClr>
              <a:defRPr/>
            </a:pPr>
            <a:endParaRPr lang="fr-FR" sz="1000" b="1" dirty="0">
              <a:solidFill>
                <a:schemeClr val="tx1"/>
              </a:solidFill>
              <a:cs typeface="Calibri"/>
            </a:endParaRPr>
          </a:p>
          <a:p>
            <a:pPr marL="800100" lvl="1" indent="-342900" eaLnBrk="1" fontAlgn="auto" hangingPunct="1">
              <a:spcAft>
                <a:spcPts val="0"/>
              </a:spcAft>
              <a:buClr>
                <a:srgbClr val="3366FF"/>
              </a:buClr>
              <a:buFont typeface="Wingdings" charset="2"/>
              <a:buChar char="q"/>
              <a:defRPr/>
            </a:pPr>
            <a:r>
              <a:rPr lang="fr-FR" b="1" dirty="0" err="1">
                <a:solidFill>
                  <a:srgbClr val="000000"/>
                </a:solidFill>
                <a:cs typeface="Calibri"/>
              </a:rPr>
              <a:t>Energy</a:t>
            </a:r>
            <a:r>
              <a:rPr lang="fr-FR" b="1" dirty="0">
                <a:solidFill>
                  <a:srgbClr val="000000"/>
                </a:solidFill>
                <a:cs typeface="Calibri"/>
              </a:rPr>
              <a:t> </a:t>
            </a:r>
            <a:r>
              <a:rPr lang="fr-FR" b="1" dirty="0" err="1">
                <a:solidFill>
                  <a:srgbClr val="000000"/>
                </a:solidFill>
                <a:cs typeface="Calibri"/>
              </a:rPr>
              <a:t>efficiency</a:t>
            </a:r>
            <a:r>
              <a:rPr lang="fr-FR" b="1" dirty="0">
                <a:solidFill>
                  <a:srgbClr val="000000"/>
                </a:solidFill>
                <a:cs typeface="Calibri"/>
              </a:rPr>
              <a:t> w</a:t>
            </a:r>
            <a:r>
              <a:rPr lang="en-US" b="1" dirty="0" err="1">
                <a:solidFill>
                  <a:srgbClr val="000000"/>
                </a:solidFill>
                <a:cs typeface="Calibri"/>
              </a:rPr>
              <a:t>ith</a:t>
            </a:r>
            <a:r>
              <a:rPr lang="en-US" b="1" dirty="0">
                <a:solidFill>
                  <a:srgbClr val="000000"/>
                </a:solidFill>
                <a:cs typeface="Calibri"/>
              </a:rPr>
              <a:t> an objective of 20% economy in 2030, Targeting the main energy-consuming sectors, Transport, Industry, Building, Agriculture, and Street lighting.</a:t>
            </a:r>
          </a:p>
          <a:p>
            <a:pPr marL="800100" lvl="1"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lvl="1" eaLnBrk="1" fontAlgn="auto" hangingPunct="1">
              <a:spcAft>
                <a:spcPts val="0"/>
              </a:spcAft>
              <a:buClr>
                <a:srgbClr val="3366FF"/>
              </a:buClr>
              <a:defRPr/>
            </a:pPr>
            <a:endParaRPr lang="en-US" sz="1000" b="1" dirty="0">
              <a:solidFill>
                <a:srgbClr val="000000"/>
              </a:solidFill>
              <a:cs typeface="Calibri"/>
            </a:endParaRPr>
          </a:p>
          <a:p>
            <a:pPr marL="800100" lvl="1" indent="-342900" eaLnBrk="1" fontAlgn="auto" hangingPunct="1">
              <a:spcAft>
                <a:spcPts val="0"/>
              </a:spcAft>
              <a:buClr>
                <a:srgbClr val="3366FF"/>
              </a:buClr>
              <a:buFont typeface="Wingdings" charset="2"/>
              <a:buChar char="q"/>
              <a:defRPr/>
            </a:pPr>
            <a:endParaRPr lang="fr-FR" sz="1000" b="1" dirty="0">
              <a:solidFill>
                <a:srgbClr val="000000"/>
              </a:solidFill>
              <a:cs typeface="Calibri"/>
            </a:endParaRPr>
          </a:p>
        </p:txBody>
      </p:sp>
      <p:sp>
        <p:nvSpPr>
          <p:cNvPr id="22531" name="Espace réservé du pied de page 4"/>
          <p:cNvSpPr>
            <a:spLocks noGrp="1"/>
          </p:cNvSpPr>
          <p:nvPr>
            <p:ph type="ftr" sz="quarter" idx="11"/>
          </p:nvPr>
        </p:nvSpPr>
        <p:spPr bwMode="auto">
          <a:xfrm>
            <a:off x="107504" y="6237312"/>
            <a:ext cx="8784976" cy="548680"/>
          </a:xfrm>
          <a:extLst/>
        </p:spPr>
        <p:style>
          <a:lnRef idx="2">
            <a:schemeClr val="dk1"/>
          </a:lnRef>
          <a:fillRef idx="1">
            <a:schemeClr val="lt1"/>
          </a:fillRef>
          <a:effectRef idx="0">
            <a:schemeClr val="dk1"/>
          </a:effectRef>
          <a:fontRef idx="minor">
            <a:schemeClr val="dk1"/>
          </a:fontRef>
        </p:style>
        <p:txBody>
          <a:bodyPr wrap="square" numCol="1" anchorCtr="0" compatLnSpc="1">
            <a:prstTxWarp prst="textNoShape">
              <a:avLst/>
            </a:prstTxWarp>
            <a:normAutofit fontScale="25000" lnSpcReduction="20000"/>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l" eaLnBrk="1" hangingPunct="1">
              <a:defRPr/>
            </a:pPr>
            <a:r>
              <a:rPr lang="de-DE" sz="7200" b="1" dirty="0">
                <a:solidFill>
                  <a:srgbClr val="3366FF"/>
                </a:solidFill>
              </a:rPr>
              <a:t>                                                      </a:t>
            </a:r>
            <a:r>
              <a:rPr lang="fr-FR" sz="6400" b="1" u="sng" dirty="0">
                <a:solidFill>
                  <a:schemeClr val="accent1"/>
                </a:solidFill>
              </a:rPr>
              <a:t>IV Med </a:t>
            </a:r>
            <a:r>
              <a:rPr lang="fr-FR" sz="6400" b="1" u="sng" dirty="0" err="1">
                <a:solidFill>
                  <a:schemeClr val="accent1"/>
                </a:solidFill>
              </a:rPr>
              <a:t>Think</a:t>
            </a:r>
            <a:r>
              <a:rPr lang="fr-FR" sz="6400" b="1" u="sng" dirty="0">
                <a:solidFill>
                  <a:schemeClr val="accent1"/>
                </a:solidFill>
              </a:rPr>
              <a:t> 5+5 Forum</a:t>
            </a:r>
            <a:r>
              <a:rPr lang="de-DE" sz="7200" b="1" dirty="0"/>
              <a:t>             </a:t>
            </a:r>
            <a:r>
              <a:rPr lang="de-DE" sz="5600" b="1" dirty="0"/>
              <a:t>Malta 02/07/2019</a:t>
            </a:r>
            <a:r>
              <a:rPr lang="de-DE" sz="2000" b="1" dirty="0"/>
              <a:t>	         </a:t>
            </a:r>
            <a:r>
              <a:rPr lang="de-DE" sz="2000" b="1" i="1" dirty="0">
                <a:latin typeface="Chalkboard"/>
                <a:cs typeface="Chalkboard"/>
              </a:rPr>
              <a:t>                                                </a:t>
            </a:r>
            <a:endParaRPr lang="fr-FR" sz="1800" b="1" i="1" dirty="0">
              <a:latin typeface="Chalkboard"/>
              <a:cs typeface="Chalkboard"/>
            </a:endParaRPr>
          </a:p>
        </p:txBody>
      </p:sp>
      <p:sp>
        <p:nvSpPr>
          <p:cNvPr id="22533" name="ZoneTexte 3"/>
          <p:cNvSpPr txBox="1">
            <a:spLocks noChangeArrowheads="1"/>
          </p:cNvSpPr>
          <p:nvPr/>
        </p:nvSpPr>
        <p:spPr bwMode="auto">
          <a:xfrm>
            <a:off x="4303713" y="3189288"/>
            <a:ext cx="1841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endParaRPr lang="fr-FR" sz="1800" dirty="0"/>
          </a:p>
        </p:txBody>
      </p:sp>
      <p:pic>
        <p:nvPicPr>
          <p:cNvPr id="4" name="Image 3"/>
          <p:cNvPicPr>
            <a:picLocks noChangeAspect="1"/>
          </p:cNvPicPr>
          <p:nvPr/>
        </p:nvPicPr>
        <p:blipFill>
          <a:blip r:embed="rId3"/>
          <a:stretch>
            <a:fillRect/>
          </a:stretch>
        </p:blipFill>
        <p:spPr>
          <a:xfrm>
            <a:off x="35496" y="6291648"/>
            <a:ext cx="2664296" cy="449720"/>
          </a:xfrm>
          <a:prstGeom prst="rect">
            <a:avLst/>
          </a:prstGeom>
        </p:spPr>
      </p:pic>
      <p:pic>
        <p:nvPicPr>
          <p:cNvPr id="5" name="Image 4"/>
          <p:cNvPicPr>
            <a:picLocks noChangeAspect="1"/>
          </p:cNvPicPr>
          <p:nvPr/>
        </p:nvPicPr>
        <p:blipFill>
          <a:blip r:embed="rId4"/>
          <a:stretch>
            <a:fillRect/>
          </a:stretch>
        </p:blipFill>
        <p:spPr>
          <a:xfrm>
            <a:off x="8172399" y="6237312"/>
            <a:ext cx="663757" cy="521266"/>
          </a:xfrm>
          <a:prstGeom prst="rect">
            <a:avLst/>
          </a:prstGeom>
        </p:spPr>
      </p:pic>
      <p:sp>
        <p:nvSpPr>
          <p:cNvPr id="3" name="ZoneTexte 2"/>
          <p:cNvSpPr txBox="1"/>
          <p:nvPr/>
        </p:nvSpPr>
        <p:spPr>
          <a:xfrm>
            <a:off x="107504" y="116632"/>
            <a:ext cx="828092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2400" b="1" dirty="0">
                <a:solidFill>
                  <a:srgbClr val="3366FF"/>
                </a:solidFill>
              </a:rPr>
              <a:t> </a:t>
            </a:r>
            <a:r>
              <a:rPr lang="fr-FR" sz="2400" b="1" dirty="0" err="1">
                <a:solidFill>
                  <a:srgbClr val="3366FF"/>
                </a:solidFill>
              </a:rPr>
              <a:t>Moroccan</a:t>
            </a:r>
            <a:r>
              <a:rPr lang="fr-FR" sz="2400" b="1" dirty="0">
                <a:solidFill>
                  <a:srgbClr val="3366FF"/>
                </a:solidFill>
              </a:rPr>
              <a:t> </a:t>
            </a:r>
            <a:r>
              <a:rPr lang="fr-FR" sz="2400" b="1" dirty="0" err="1">
                <a:solidFill>
                  <a:srgbClr val="3366FF"/>
                </a:solidFill>
              </a:rPr>
              <a:t>Energy</a:t>
            </a:r>
            <a:r>
              <a:rPr lang="fr-FR" sz="2400" b="1" dirty="0">
                <a:solidFill>
                  <a:srgbClr val="3366FF"/>
                </a:solidFill>
              </a:rPr>
              <a:t> Transition</a:t>
            </a:r>
            <a:r>
              <a:rPr lang="fr-FR" sz="2000" b="1" dirty="0">
                <a:solidFill>
                  <a:srgbClr val="3366FF"/>
                </a:solidFill>
              </a:rPr>
              <a:t>: </a:t>
            </a:r>
            <a:r>
              <a:rPr lang="fr-FR" sz="2000" b="1" dirty="0" err="1">
                <a:solidFill>
                  <a:srgbClr val="3366FF"/>
                </a:solidFill>
              </a:rPr>
              <a:t>Strategy</a:t>
            </a:r>
            <a:r>
              <a:rPr lang="fr-FR" sz="2000" b="1" dirty="0">
                <a:solidFill>
                  <a:srgbClr val="3366FF"/>
                </a:solidFill>
              </a:rPr>
              <a:t>.</a:t>
            </a:r>
            <a:endParaRPr lang="fr-FR" sz="1000" b="1" dirty="0">
              <a:solidFill>
                <a:srgbClr val="3366FF"/>
              </a:solidFill>
            </a:endParaRPr>
          </a:p>
        </p:txBody>
      </p:sp>
    </p:spTree>
    <p:extLst>
      <p:ext uri="{BB962C8B-B14F-4D97-AF65-F5344CB8AC3E}">
        <p14:creationId xmlns:p14="http://schemas.microsoft.com/office/powerpoint/2010/main" val="2819084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285750" y="764704"/>
            <a:ext cx="8286750" cy="5093171"/>
          </a:xfrm>
          <a:ln>
            <a:miter lim="800000"/>
            <a:headEnd/>
            <a:tailEnd/>
          </a:ln>
          <a:extLst/>
        </p:spPr>
        <p:txBody>
          <a:bodyPr>
            <a:normAutofit fontScale="90000"/>
          </a:bodyPr>
          <a:lstStyle/>
          <a:p>
            <a:pPr eaLnBrk="1" fontAlgn="auto" hangingPunct="1">
              <a:spcAft>
                <a:spcPts val="0"/>
              </a:spcAft>
              <a:defRPr/>
            </a:pP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endParaRPr sz="2800" dirty="0">
              <a:ea typeface="+mj-ea"/>
              <a:cs typeface="+mj-cs"/>
            </a:endParaRPr>
          </a:p>
        </p:txBody>
      </p:sp>
      <p:sp>
        <p:nvSpPr>
          <p:cNvPr id="39938" name="Espace réservé du texte 2"/>
          <p:cNvSpPr>
            <a:spLocks noGrp="1"/>
          </p:cNvSpPr>
          <p:nvPr>
            <p:ph type="body" idx="1"/>
          </p:nvPr>
        </p:nvSpPr>
        <p:spPr>
          <a:xfrm>
            <a:off x="107504" y="764704"/>
            <a:ext cx="8280920" cy="5328592"/>
          </a:xfrm>
          <a:extLst/>
        </p:spPr>
        <p:style>
          <a:lnRef idx="2">
            <a:schemeClr val="accent1"/>
          </a:lnRef>
          <a:fillRef idx="1">
            <a:schemeClr val="lt1"/>
          </a:fillRef>
          <a:effectRef idx="0">
            <a:schemeClr val="accent1"/>
          </a:effectRef>
          <a:fontRef idx="minor">
            <a:schemeClr val="dk1"/>
          </a:fontRef>
        </p:style>
        <p:txBody>
          <a:bodyPr rtlCol="0">
            <a:noAutofit/>
          </a:bodyPr>
          <a:lstStyle/>
          <a:p>
            <a:pPr eaLnBrk="1" fontAlgn="auto" hangingPunct="1">
              <a:spcAft>
                <a:spcPts val="0"/>
              </a:spcAft>
              <a:buClr>
                <a:schemeClr val="accent3"/>
              </a:buClr>
              <a:defRPr/>
            </a:pPr>
            <a:r>
              <a:rPr lang="fr-FR" sz="2800" b="1" dirty="0">
                <a:solidFill>
                  <a:schemeClr val="tx1">
                    <a:lumMod val="50000"/>
                    <a:lumOff val="50000"/>
                  </a:schemeClr>
                </a:solidFill>
                <a:latin typeface="Arial" pitchFamily="34" charset="0"/>
                <a:ea typeface="+mn-ea"/>
                <a:cs typeface="Arial" pitchFamily="34" charset="0"/>
                <a:sym typeface="Wingdings"/>
              </a:rPr>
              <a:t> </a:t>
            </a:r>
          </a:p>
          <a:p>
            <a:pPr eaLnBrk="1" fontAlgn="auto" hangingPunct="1">
              <a:spcAft>
                <a:spcPts val="0"/>
              </a:spcAft>
              <a:buClr>
                <a:schemeClr val="accent3"/>
              </a:buClr>
              <a:defRPr/>
            </a:pPr>
            <a:endParaRPr lang="fr-FR" sz="2800" b="1" dirty="0">
              <a:solidFill>
                <a:schemeClr val="tx1">
                  <a:lumMod val="50000"/>
                  <a:lumOff val="50000"/>
                </a:schemeClr>
              </a:solidFill>
              <a:latin typeface="Arial" pitchFamily="34" charset="0"/>
              <a:cs typeface="Arial" pitchFamily="34" charset="0"/>
              <a:sym typeface="Wingdings"/>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r>
              <a:rPr lang="en-US" b="1" dirty="0">
                <a:solidFill>
                  <a:srgbClr val="000000"/>
                </a:solidFill>
                <a:cs typeface="Calibri"/>
              </a:rPr>
              <a:t>Adaptation of the legal and statutory framework.</a:t>
            </a:r>
          </a:p>
          <a:p>
            <a:pPr marL="1257300" lvl="2" indent="-342900" eaLnBrk="1" fontAlgn="auto" hangingPunct="1">
              <a:spcAft>
                <a:spcPts val="0"/>
              </a:spcAft>
              <a:buClr>
                <a:srgbClr val="3366FF"/>
              </a:buClr>
              <a:buFont typeface="Wingdings" charset="2"/>
              <a:buChar char="q"/>
              <a:defRPr/>
            </a:pPr>
            <a:r>
              <a:rPr lang="en-US" b="1" dirty="0" err="1">
                <a:solidFill>
                  <a:srgbClr val="000000"/>
                </a:solidFill>
                <a:cs typeface="Calibri"/>
              </a:rPr>
              <a:t>Loi</a:t>
            </a:r>
            <a:r>
              <a:rPr lang="en-US" b="1" dirty="0">
                <a:solidFill>
                  <a:srgbClr val="000000"/>
                </a:solidFill>
                <a:cs typeface="Calibri"/>
              </a:rPr>
              <a:t> 13-09 </a:t>
            </a:r>
            <a:r>
              <a:rPr lang="en-US" b="1" dirty="0" err="1">
                <a:solidFill>
                  <a:srgbClr val="000000"/>
                </a:solidFill>
                <a:cs typeface="Calibri"/>
              </a:rPr>
              <a:t>Ouverture</a:t>
            </a:r>
            <a:r>
              <a:rPr lang="en-US" b="1" dirty="0">
                <a:solidFill>
                  <a:srgbClr val="000000"/>
                </a:solidFill>
                <a:cs typeface="Calibri"/>
              </a:rPr>
              <a:t> de la production de </a:t>
            </a:r>
            <a:r>
              <a:rPr lang="en-US" b="1" dirty="0" err="1">
                <a:solidFill>
                  <a:srgbClr val="000000"/>
                </a:solidFill>
                <a:cs typeface="Calibri"/>
              </a:rPr>
              <a:t>l’électricté</a:t>
            </a:r>
            <a:r>
              <a:rPr lang="en-US" b="1" dirty="0">
                <a:solidFill>
                  <a:srgbClr val="000000"/>
                </a:solidFill>
                <a:cs typeface="Calibri"/>
              </a:rPr>
              <a:t> au </a:t>
            </a:r>
            <a:r>
              <a:rPr lang="en-US" b="1" dirty="0" err="1">
                <a:solidFill>
                  <a:srgbClr val="000000"/>
                </a:solidFill>
                <a:cs typeface="Calibri"/>
              </a:rPr>
              <a:t>secteur</a:t>
            </a:r>
            <a:r>
              <a:rPr lang="en-US" b="1" dirty="0">
                <a:solidFill>
                  <a:srgbClr val="000000"/>
                </a:solidFill>
                <a:cs typeface="Calibri"/>
              </a:rPr>
              <a:t> </a:t>
            </a:r>
            <a:r>
              <a:rPr lang="en-US" b="1" dirty="0" err="1">
                <a:solidFill>
                  <a:srgbClr val="000000"/>
                </a:solidFill>
                <a:cs typeface="Calibri"/>
              </a:rPr>
              <a:t>privé</a:t>
            </a:r>
            <a:r>
              <a:rPr lang="en-US" b="1" dirty="0">
                <a:solidFill>
                  <a:srgbClr val="000000"/>
                </a:solidFill>
                <a:cs typeface="Calibri"/>
              </a:rPr>
              <a:t>;</a:t>
            </a:r>
          </a:p>
          <a:p>
            <a:pPr marL="1257300" lvl="2" indent="-342900" eaLnBrk="1" fontAlgn="auto" hangingPunct="1">
              <a:spcAft>
                <a:spcPts val="0"/>
              </a:spcAft>
              <a:buClr>
                <a:srgbClr val="3366FF"/>
              </a:buClr>
              <a:buFont typeface="Wingdings" charset="2"/>
              <a:buChar char="q"/>
              <a:defRPr/>
            </a:pPr>
            <a:r>
              <a:rPr lang="en-US" b="1" dirty="0" err="1">
                <a:solidFill>
                  <a:srgbClr val="000000"/>
                </a:solidFill>
                <a:cs typeface="Calibri"/>
              </a:rPr>
              <a:t>Loi</a:t>
            </a:r>
            <a:r>
              <a:rPr lang="en-US" b="1" dirty="0">
                <a:solidFill>
                  <a:srgbClr val="000000"/>
                </a:solidFill>
                <a:cs typeface="Calibri"/>
              </a:rPr>
              <a:t> 16-48 </a:t>
            </a:r>
            <a:r>
              <a:rPr lang="en-US" b="1" dirty="0" err="1">
                <a:solidFill>
                  <a:srgbClr val="000000"/>
                </a:solidFill>
                <a:cs typeface="Calibri"/>
              </a:rPr>
              <a:t>portant</a:t>
            </a:r>
            <a:r>
              <a:rPr lang="en-US" b="1" dirty="0">
                <a:solidFill>
                  <a:srgbClr val="000000"/>
                </a:solidFill>
                <a:cs typeface="Calibri"/>
              </a:rPr>
              <a:t> creation de </a:t>
            </a:r>
            <a:r>
              <a:rPr lang="en-US" b="1" dirty="0" err="1">
                <a:solidFill>
                  <a:srgbClr val="000000"/>
                </a:solidFill>
                <a:cs typeface="Calibri"/>
              </a:rPr>
              <a:t>l’AMEE</a:t>
            </a:r>
            <a:r>
              <a:rPr lang="en-US" b="1" dirty="0">
                <a:solidFill>
                  <a:srgbClr val="000000"/>
                </a:solidFill>
                <a:cs typeface="Calibri"/>
              </a:rPr>
              <a:t>;</a:t>
            </a:r>
          </a:p>
          <a:p>
            <a:pPr marL="1257300" lvl="2" indent="-342900" eaLnBrk="1" fontAlgn="auto" hangingPunct="1">
              <a:spcAft>
                <a:spcPts val="0"/>
              </a:spcAft>
              <a:buClr>
                <a:srgbClr val="3366FF"/>
              </a:buClr>
              <a:buFont typeface="Wingdings" charset="2"/>
              <a:buChar char="q"/>
              <a:defRPr/>
            </a:pPr>
            <a:r>
              <a:rPr lang="en-US" b="1" dirty="0" err="1">
                <a:solidFill>
                  <a:srgbClr val="000000"/>
                </a:solidFill>
                <a:cs typeface="Calibri"/>
              </a:rPr>
              <a:t>Création</a:t>
            </a:r>
            <a:r>
              <a:rPr lang="en-US" b="1" dirty="0">
                <a:solidFill>
                  <a:srgbClr val="000000"/>
                </a:solidFill>
                <a:cs typeface="Calibri"/>
              </a:rPr>
              <a:t> de </a:t>
            </a:r>
            <a:r>
              <a:rPr lang="en-US" b="1" dirty="0" err="1">
                <a:solidFill>
                  <a:srgbClr val="000000"/>
                </a:solidFill>
                <a:cs typeface="Calibri"/>
              </a:rPr>
              <a:t>l’Agence</a:t>
            </a:r>
            <a:r>
              <a:rPr lang="en-US" b="1" dirty="0">
                <a:solidFill>
                  <a:srgbClr val="000000"/>
                </a:solidFill>
                <a:cs typeface="Calibri"/>
              </a:rPr>
              <a:t> </a:t>
            </a:r>
            <a:r>
              <a:rPr lang="en-US" b="1" dirty="0" err="1">
                <a:solidFill>
                  <a:srgbClr val="000000"/>
                </a:solidFill>
                <a:cs typeface="Calibri"/>
              </a:rPr>
              <a:t>Nationale</a:t>
            </a:r>
            <a:r>
              <a:rPr lang="en-US" b="1" dirty="0">
                <a:solidFill>
                  <a:srgbClr val="000000"/>
                </a:solidFill>
                <a:cs typeface="Calibri"/>
              </a:rPr>
              <a:t> de </a:t>
            </a:r>
            <a:r>
              <a:rPr lang="en-US" b="1" dirty="0" err="1">
                <a:solidFill>
                  <a:srgbClr val="000000"/>
                </a:solidFill>
                <a:cs typeface="Calibri"/>
              </a:rPr>
              <a:t>Régulation</a:t>
            </a:r>
            <a:r>
              <a:rPr lang="en-US" b="1" dirty="0">
                <a:solidFill>
                  <a:srgbClr val="000000"/>
                </a:solidFill>
                <a:cs typeface="Calibri"/>
              </a:rPr>
              <a:t> du </a:t>
            </a:r>
            <a:r>
              <a:rPr lang="en-US" b="1" dirty="0" err="1">
                <a:solidFill>
                  <a:srgbClr val="000000"/>
                </a:solidFill>
                <a:cs typeface="Calibri"/>
              </a:rPr>
              <a:t>secteur</a:t>
            </a:r>
            <a:r>
              <a:rPr lang="en-US" b="1" dirty="0">
                <a:solidFill>
                  <a:srgbClr val="000000"/>
                </a:solidFill>
                <a:cs typeface="Calibri"/>
              </a:rPr>
              <a:t> de </a:t>
            </a:r>
            <a:r>
              <a:rPr lang="en-US" b="1" dirty="0" err="1">
                <a:solidFill>
                  <a:srgbClr val="000000"/>
                </a:solidFill>
                <a:cs typeface="Calibri"/>
              </a:rPr>
              <a:t>l’Electricité</a:t>
            </a:r>
            <a:r>
              <a:rPr lang="en-US" b="1" dirty="0">
                <a:solidFill>
                  <a:srgbClr val="000000"/>
                </a:solidFill>
                <a:cs typeface="Calibri"/>
              </a:rPr>
              <a:t>.</a:t>
            </a:r>
          </a:p>
          <a:p>
            <a:pPr marL="1257300" lvl="2" indent="-342900" eaLnBrk="1" fontAlgn="auto" hangingPunct="1">
              <a:spcAft>
                <a:spcPts val="0"/>
              </a:spcAft>
              <a:buClr>
                <a:srgbClr val="3366FF"/>
              </a:buClr>
              <a:buFont typeface="Wingdings" charset="2"/>
              <a:buChar char="q"/>
              <a:defRPr/>
            </a:pPr>
            <a:r>
              <a:rPr lang="en-US" b="1" dirty="0">
                <a:solidFill>
                  <a:srgbClr val="000000"/>
                </a:solidFill>
                <a:cs typeface="Calibri"/>
              </a:rPr>
              <a:t>Etc.</a:t>
            </a:r>
            <a:endParaRPr lang="fr-FR" sz="2400" b="1" dirty="0">
              <a:solidFill>
                <a:schemeClr val="tx1">
                  <a:lumMod val="90000"/>
                  <a:lumOff val="10000"/>
                </a:schemeClr>
              </a:solidFill>
              <a:latin typeface="Arial" pitchFamily="34" charset="0"/>
              <a:cs typeface="Arial" pitchFamily="34" charset="0"/>
            </a:endParaRPr>
          </a:p>
          <a:p>
            <a:pPr marL="1714500" lvl="3" indent="-342900" eaLnBrk="1" fontAlgn="auto" hangingPunct="1">
              <a:spcAft>
                <a:spcPts val="0"/>
              </a:spcAft>
              <a:buClr>
                <a:srgbClr val="3366FF"/>
              </a:buClr>
              <a:buFont typeface="Wingdings" charset="2"/>
              <a:buChar char="q"/>
              <a:defRPr/>
            </a:pPr>
            <a:endParaRPr lang="en-US" sz="1000" b="1" dirty="0">
              <a:solidFill>
                <a:schemeClr val="tx1"/>
              </a:solidFill>
              <a:cs typeface="Calibri"/>
            </a:endParaRPr>
          </a:p>
          <a:p>
            <a:pPr marL="800100" lvl="1" indent="-342900" eaLnBrk="1" fontAlgn="auto" hangingPunct="1">
              <a:spcAft>
                <a:spcPts val="0"/>
              </a:spcAft>
              <a:buClr>
                <a:srgbClr val="3366FF"/>
              </a:buClr>
              <a:buFont typeface="Wingdings" charset="2"/>
              <a:buChar char="q"/>
              <a:defRPr/>
            </a:pPr>
            <a:r>
              <a:rPr lang="fr-FR" b="1" dirty="0" err="1">
                <a:solidFill>
                  <a:srgbClr val="000000"/>
                </a:solidFill>
                <a:cs typeface="Calibri"/>
              </a:rPr>
              <a:t>Energy</a:t>
            </a:r>
            <a:r>
              <a:rPr lang="fr-FR" b="1" dirty="0">
                <a:solidFill>
                  <a:srgbClr val="000000"/>
                </a:solidFill>
                <a:cs typeface="Calibri"/>
              </a:rPr>
              <a:t> </a:t>
            </a:r>
            <a:r>
              <a:rPr lang="fr-FR" b="1" dirty="0" err="1">
                <a:solidFill>
                  <a:srgbClr val="000000"/>
                </a:solidFill>
                <a:cs typeface="Calibri"/>
              </a:rPr>
              <a:t>efficiency</a:t>
            </a:r>
            <a:r>
              <a:rPr lang="fr-FR" b="1" dirty="0">
                <a:solidFill>
                  <a:srgbClr val="000000"/>
                </a:solidFill>
                <a:cs typeface="Calibri"/>
              </a:rPr>
              <a:t> w</a:t>
            </a:r>
            <a:r>
              <a:rPr lang="en-US" b="1" dirty="0" err="1">
                <a:solidFill>
                  <a:srgbClr val="000000"/>
                </a:solidFill>
                <a:cs typeface="Calibri"/>
              </a:rPr>
              <a:t>ith</a:t>
            </a:r>
            <a:r>
              <a:rPr lang="en-US" b="1" dirty="0">
                <a:solidFill>
                  <a:srgbClr val="000000"/>
                </a:solidFill>
                <a:cs typeface="Calibri"/>
              </a:rPr>
              <a:t> an objective of 20% economy in 2030, Targeting the main energy-consuming sectors, Transport, Industry, Building, Agriculture, and Street lighting.</a:t>
            </a:r>
          </a:p>
          <a:p>
            <a:pPr lvl="1" eaLnBrk="1" fontAlgn="auto" hangingPunct="1">
              <a:spcAft>
                <a:spcPts val="0"/>
              </a:spcAft>
              <a:buClr>
                <a:srgbClr val="3366FF"/>
              </a:buClr>
              <a:defRPr/>
            </a:pPr>
            <a:endParaRPr lang="fr-FR" sz="1000" b="1" dirty="0">
              <a:solidFill>
                <a:srgbClr val="000000"/>
              </a:solidFill>
              <a:cs typeface="Calibri"/>
            </a:endParaRPr>
          </a:p>
          <a:p>
            <a:pPr marL="800100" lvl="1" indent="-342900" eaLnBrk="1" fontAlgn="auto" hangingPunct="1">
              <a:spcAft>
                <a:spcPts val="0"/>
              </a:spcAft>
              <a:buClr>
                <a:srgbClr val="3366FF"/>
              </a:buClr>
              <a:buFont typeface="Wingdings" charset="2"/>
              <a:buChar char="q"/>
              <a:defRPr/>
            </a:pPr>
            <a:r>
              <a:rPr lang="en-US" b="1" dirty="0">
                <a:solidFill>
                  <a:srgbClr val="000000"/>
                </a:solidFill>
                <a:cs typeface="Calibri"/>
              </a:rPr>
              <a:t>Regional integration of electricity networks:</a:t>
            </a:r>
          </a:p>
          <a:p>
            <a:pPr marL="1257300" lvl="2" indent="-342900" eaLnBrk="1" fontAlgn="auto" hangingPunct="1">
              <a:spcAft>
                <a:spcPts val="0"/>
              </a:spcAft>
              <a:buClr>
                <a:srgbClr val="3366FF"/>
              </a:buClr>
              <a:buFont typeface="Wingdings" charset="2"/>
              <a:buChar char="q"/>
              <a:defRPr/>
            </a:pPr>
            <a:r>
              <a:rPr lang="en-US" b="1" dirty="0">
                <a:solidFill>
                  <a:srgbClr val="000000"/>
                </a:solidFill>
                <a:cs typeface="Calibri"/>
              </a:rPr>
              <a:t>Strengthening of the existing interconnections: Algeria and Spain;</a:t>
            </a:r>
          </a:p>
          <a:p>
            <a:pPr marL="1257300" lvl="2" indent="-342900" eaLnBrk="1" fontAlgn="auto" hangingPunct="1">
              <a:spcAft>
                <a:spcPts val="0"/>
              </a:spcAft>
              <a:buClr>
                <a:srgbClr val="3366FF"/>
              </a:buClr>
              <a:buFont typeface="Wingdings" charset="2"/>
              <a:buChar char="q"/>
              <a:defRPr/>
            </a:pPr>
            <a:r>
              <a:rPr lang="en-US" b="1" dirty="0">
                <a:solidFill>
                  <a:srgbClr val="000000"/>
                </a:solidFill>
                <a:cs typeface="Calibri"/>
              </a:rPr>
              <a:t>Realization of new interconnections: Portugal, Mauritania.</a:t>
            </a: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p:txBody>
      </p:sp>
      <p:sp>
        <p:nvSpPr>
          <p:cNvPr id="22531" name="Espace réservé du pied de page 4"/>
          <p:cNvSpPr>
            <a:spLocks noGrp="1"/>
          </p:cNvSpPr>
          <p:nvPr>
            <p:ph type="ftr" sz="quarter" idx="11"/>
          </p:nvPr>
        </p:nvSpPr>
        <p:spPr bwMode="auto">
          <a:xfrm>
            <a:off x="107504" y="6237312"/>
            <a:ext cx="8784976" cy="548680"/>
          </a:xfrm>
          <a:extLst/>
        </p:spPr>
        <p:style>
          <a:lnRef idx="2">
            <a:schemeClr val="dk1"/>
          </a:lnRef>
          <a:fillRef idx="1">
            <a:schemeClr val="lt1"/>
          </a:fillRef>
          <a:effectRef idx="0">
            <a:schemeClr val="dk1"/>
          </a:effectRef>
          <a:fontRef idx="minor">
            <a:schemeClr val="dk1"/>
          </a:fontRef>
        </p:style>
        <p:txBody>
          <a:bodyPr wrap="square" numCol="1" anchorCtr="0" compatLnSpc="1">
            <a:prstTxWarp prst="textNoShape">
              <a:avLst/>
            </a:prstTxWarp>
            <a:normAutofit fontScale="25000" lnSpcReduction="20000"/>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l" eaLnBrk="1" hangingPunct="1">
              <a:defRPr/>
            </a:pPr>
            <a:r>
              <a:rPr lang="de-DE" sz="7200" b="1" dirty="0">
                <a:solidFill>
                  <a:srgbClr val="3366FF"/>
                </a:solidFill>
              </a:rPr>
              <a:t>                                                      </a:t>
            </a:r>
            <a:r>
              <a:rPr lang="fr-FR" sz="6400" b="1" u="sng" dirty="0">
                <a:solidFill>
                  <a:schemeClr val="accent1"/>
                </a:solidFill>
              </a:rPr>
              <a:t>IV Med </a:t>
            </a:r>
            <a:r>
              <a:rPr lang="fr-FR" sz="6400" b="1" u="sng" dirty="0" err="1">
                <a:solidFill>
                  <a:schemeClr val="accent1"/>
                </a:solidFill>
              </a:rPr>
              <a:t>Think</a:t>
            </a:r>
            <a:r>
              <a:rPr lang="fr-FR" sz="6400" b="1" u="sng" dirty="0">
                <a:solidFill>
                  <a:schemeClr val="accent1"/>
                </a:solidFill>
              </a:rPr>
              <a:t> 5+5 Forum</a:t>
            </a:r>
            <a:r>
              <a:rPr lang="de-DE" sz="7200" b="1" dirty="0"/>
              <a:t>             </a:t>
            </a:r>
            <a:r>
              <a:rPr lang="de-DE" sz="5600" b="1" dirty="0"/>
              <a:t>Malta 02/07/2019</a:t>
            </a:r>
            <a:r>
              <a:rPr lang="de-DE" sz="2000" b="1" dirty="0"/>
              <a:t>	         </a:t>
            </a:r>
            <a:r>
              <a:rPr lang="de-DE" sz="2000" b="1" i="1" dirty="0">
                <a:latin typeface="Chalkboard"/>
                <a:cs typeface="Chalkboard"/>
              </a:rPr>
              <a:t>                                                </a:t>
            </a:r>
            <a:endParaRPr lang="fr-FR" sz="1800" b="1" i="1" dirty="0">
              <a:latin typeface="Chalkboard"/>
              <a:cs typeface="Chalkboard"/>
            </a:endParaRPr>
          </a:p>
        </p:txBody>
      </p:sp>
      <p:sp>
        <p:nvSpPr>
          <p:cNvPr id="22533" name="ZoneTexte 3"/>
          <p:cNvSpPr txBox="1">
            <a:spLocks noChangeArrowheads="1"/>
          </p:cNvSpPr>
          <p:nvPr/>
        </p:nvSpPr>
        <p:spPr bwMode="auto">
          <a:xfrm>
            <a:off x="4303713" y="3189288"/>
            <a:ext cx="1841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endParaRPr lang="fr-FR" sz="1800" dirty="0"/>
          </a:p>
        </p:txBody>
      </p:sp>
      <p:pic>
        <p:nvPicPr>
          <p:cNvPr id="4" name="Image 3"/>
          <p:cNvPicPr>
            <a:picLocks noChangeAspect="1"/>
          </p:cNvPicPr>
          <p:nvPr/>
        </p:nvPicPr>
        <p:blipFill>
          <a:blip r:embed="rId3"/>
          <a:stretch>
            <a:fillRect/>
          </a:stretch>
        </p:blipFill>
        <p:spPr>
          <a:xfrm>
            <a:off x="35496" y="6291648"/>
            <a:ext cx="2664296" cy="449720"/>
          </a:xfrm>
          <a:prstGeom prst="rect">
            <a:avLst/>
          </a:prstGeom>
        </p:spPr>
      </p:pic>
      <p:pic>
        <p:nvPicPr>
          <p:cNvPr id="5" name="Image 4"/>
          <p:cNvPicPr>
            <a:picLocks noChangeAspect="1"/>
          </p:cNvPicPr>
          <p:nvPr/>
        </p:nvPicPr>
        <p:blipFill>
          <a:blip r:embed="rId4"/>
          <a:stretch>
            <a:fillRect/>
          </a:stretch>
        </p:blipFill>
        <p:spPr>
          <a:xfrm>
            <a:off x="8172399" y="6237312"/>
            <a:ext cx="663757" cy="521266"/>
          </a:xfrm>
          <a:prstGeom prst="rect">
            <a:avLst/>
          </a:prstGeom>
        </p:spPr>
      </p:pic>
      <p:sp>
        <p:nvSpPr>
          <p:cNvPr id="3" name="ZoneTexte 2"/>
          <p:cNvSpPr txBox="1"/>
          <p:nvPr/>
        </p:nvSpPr>
        <p:spPr>
          <a:xfrm>
            <a:off x="107504" y="116632"/>
            <a:ext cx="828092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2400" b="1" dirty="0">
                <a:solidFill>
                  <a:srgbClr val="3366FF"/>
                </a:solidFill>
              </a:rPr>
              <a:t> </a:t>
            </a:r>
            <a:r>
              <a:rPr lang="fr-FR" sz="2400" b="1" dirty="0" err="1">
                <a:solidFill>
                  <a:srgbClr val="3366FF"/>
                </a:solidFill>
              </a:rPr>
              <a:t>Moroccan</a:t>
            </a:r>
            <a:r>
              <a:rPr lang="fr-FR" sz="2400" b="1" dirty="0">
                <a:solidFill>
                  <a:srgbClr val="3366FF"/>
                </a:solidFill>
              </a:rPr>
              <a:t> </a:t>
            </a:r>
            <a:r>
              <a:rPr lang="fr-FR" sz="2400" b="1" dirty="0" err="1">
                <a:solidFill>
                  <a:srgbClr val="3366FF"/>
                </a:solidFill>
              </a:rPr>
              <a:t>Energy</a:t>
            </a:r>
            <a:r>
              <a:rPr lang="fr-FR" sz="2400" b="1" dirty="0">
                <a:solidFill>
                  <a:srgbClr val="3366FF"/>
                </a:solidFill>
              </a:rPr>
              <a:t> Transition</a:t>
            </a:r>
            <a:r>
              <a:rPr lang="fr-FR" sz="2000" b="1" dirty="0">
                <a:solidFill>
                  <a:srgbClr val="3366FF"/>
                </a:solidFill>
              </a:rPr>
              <a:t>: </a:t>
            </a:r>
            <a:r>
              <a:rPr lang="fr-FR" sz="2000" b="1" dirty="0" err="1">
                <a:solidFill>
                  <a:srgbClr val="3366FF"/>
                </a:solidFill>
              </a:rPr>
              <a:t>Strategy</a:t>
            </a:r>
            <a:r>
              <a:rPr lang="fr-FR" sz="2000" b="1" dirty="0">
                <a:solidFill>
                  <a:srgbClr val="3366FF"/>
                </a:solidFill>
              </a:rPr>
              <a:t>.</a:t>
            </a:r>
            <a:endParaRPr lang="fr-FR" sz="1000" b="1" dirty="0">
              <a:solidFill>
                <a:srgbClr val="3366FF"/>
              </a:solidFill>
            </a:endParaRPr>
          </a:p>
        </p:txBody>
      </p:sp>
    </p:spTree>
    <p:extLst>
      <p:ext uri="{BB962C8B-B14F-4D97-AF65-F5344CB8AC3E}">
        <p14:creationId xmlns:p14="http://schemas.microsoft.com/office/powerpoint/2010/main" val="3380560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285750" y="764704"/>
            <a:ext cx="8286750" cy="5093171"/>
          </a:xfrm>
          <a:ln>
            <a:miter lim="800000"/>
            <a:headEnd/>
            <a:tailEnd/>
          </a:ln>
          <a:extLst/>
        </p:spPr>
        <p:txBody>
          <a:bodyPr>
            <a:normAutofit fontScale="90000"/>
          </a:bodyPr>
          <a:lstStyle/>
          <a:p>
            <a:pPr eaLnBrk="1" fontAlgn="auto" hangingPunct="1">
              <a:spcAft>
                <a:spcPts val="0"/>
              </a:spcAft>
              <a:defRPr/>
            </a:pP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endParaRPr sz="2800" dirty="0">
              <a:ea typeface="+mj-ea"/>
              <a:cs typeface="+mj-cs"/>
            </a:endParaRPr>
          </a:p>
        </p:txBody>
      </p:sp>
      <p:sp>
        <p:nvSpPr>
          <p:cNvPr id="39938" name="Espace réservé du texte 2"/>
          <p:cNvSpPr>
            <a:spLocks noGrp="1"/>
          </p:cNvSpPr>
          <p:nvPr>
            <p:ph type="body" idx="1"/>
          </p:nvPr>
        </p:nvSpPr>
        <p:spPr>
          <a:xfrm>
            <a:off x="107504" y="764704"/>
            <a:ext cx="8280920" cy="5328592"/>
          </a:xfrm>
          <a:extLst/>
        </p:spPr>
        <p:style>
          <a:lnRef idx="2">
            <a:schemeClr val="accent1"/>
          </a:lnRef>
          <a:fillRef idx="1">
            <a:schemeClr val="lt1"/>
          </a:fillRef>
          <a:effectRef idx="0">
            <a:schemeClr val="accent1"/>
          </a:effectRef>
          <a:fontRef idx="minor">
            <a:schemeClr val="dk1"/>
          </a:fontRef>
        </p:style>
        <p:txBody>
          <a:bodyPr rtlCol="0">
            <a:noAutofit/>
          </a:bodyPr>
          <a:lstStyle/>
          <a:p>
            <a:pPr eaLnBrk="1" fontAlgn="auto" hangingPunct="1">
              <a:spcAft>
                <a:spcPts val="0"/>
              </a:spcAft>
              <a:buClr>
                <a:schemeClr val="accent3"/>
              </a:buClr>
              <a:defRPr/>
            </a:pPr>
            <a:r>
              <a:rPr lang="fr-FR" sz="2800" b="1" dirty="0">
                <a:solidFill>
                  <a:schemeClr val="tx1">
                    <a:lumMod val="50000"/>
                    <a:lumOff val="50000"/>
                  </a:schemeClr>
                </a:solidFill>
                <a:latin typeface="Arial" pitchFamily="34" charset="0"/>
                <a:ea typeface="+mn-ea"/>
                <a:cs typeface="Arial" pitchFamily="34" charset="0"/>
                <a:sym typeface="Wingdings"/>
              </a:rPr>
              <a:t> </a:t>
            </a:r>
          </a:p>
          <a:p>
            <a:pPr eaLnBrk="1" fontAlgn="auto" hangingPunct="1">
              <a:spcAft>
                <a:spcPts val="0"/>
              </a:spcAft>
              <a:buClr>
                <a:schemeClr val="accent3"/>
              </a:buClr>
              <a:defRPr/>
            </a:pPr>
            <a:endParaRPr lang="fr-FR" sz="2800" b="1" dirty="0">
              <a:solidFill>
                <a:schemeClr val="tx1">
                  <a:lumMod val="50000"/>
                  <a:lumOff val="50000"/>
                </a:schemeClr>
              </a:solidFill>
              <a:latin typeface="Arial" pitchFamily="34" charset="0"/>
              <a:cs typeface="Arial" pitchFamily="34" charset="0"/>
              <a:sym typeface="Wingdings"/>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p:txBody>
      </p:sp>
      <p:sp>
        <p:nvSpPr>
          <p:cNvPr id="22531" name="Espace réservé du pied de page 4"/>
          <p:cNvSpPr>
            <a:spLocks noGrp="1"/>
          </p:cNvSpPr>
          <p:nvPr>
            <p:ph type="ftr" sz="quarter" idx="11"/>
          </p:nvPr>
        </p:nvSpPr>
        <p:spPr bwMode="auto">
          <a:xfrm>
            <a:off x="107504" y="6237312"/>
            <a:ext cx="8784976" cy="548680"/>
          </a:xfrm>
          <a:extLst/>
        </p:spPr>
        <p:style>
          <a:lnRef idx="2">
            <a:schemeClr val="dk1"/>
          </a:lnRef>
          <a:fillRef idx="1">
            <a:schemeClr val="lt1"/>
          </a:fillRef>
          <a:effectRef idx="0">
            <a:schemeClr val="dk1"/>
          </a:effectRef>
          <a:fontRef idx="minor">
            <a:schemeClr val="dk1"/>
          </a:fontRef>
        </p:style>
        <p:txBody>
          <a:bodyPr wrap="square" numCol="1" anchorCtr="0" compatLnSpc="1">
            <a:prstTxWarp prst="textNoShape">
              <a:avLst/>
            </a:prstTxWarp>
            <a:normAutofit fontScale="25000" lnSpcReduction="20000"/>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l" eaLnBrk="1" hangingPunct="1">
              <a:defRPr/>
            </a:pPr>
            <a:r>
              <a:rPr lang="de-DE" sz="7200" b="1" dirty="0">
                <a:solidFill>
                  <a:srgbClr val="3366FF"/>
                </a:solidFill>
              </a:rPr>
              <a:t>                                                      </a:t>
            </a:r>
            <a:r>
              <a:rPr lang="fr-FR" sz="6400" b="1" u="sng" dirty="0">
                <a:solidFill>
                  <a:schemeClr val="accent1"/>
                </a:solidFill>
              </a:rPr>
              <a:t>IV Med </a:t>
            </a:r>
            <a:r>
              <a:rPr lang="fr-FR" sz="6400" b="1" u="sng" dirty="0" err="1">
                <a:solidFill>
                  <a:schemeClr val="accent1"/>
                </a:solidFill>
              </a:rPr>
              <a:t>Think</a:t>
            </a:r>
            <a:r>
              <a:rPr lang="fr-FR" sz="6400" b="1" u="sng" dirty="0">
                <a:solidFill>
                  <a:schemeClr val="accent1"/>
                </a:solidFill>
              </a:rPr>
              <a:t> 5+5 Forum</a:t>
            </a:r>
            <a:r>
              <a:rPr lang="de-DE" sz="7200" b="1" dirty="0"/>
              <a:t>             </a:t>
            </a:r>
            <a:r>
              <a:rPr lang="de-DE" sz="5600" b="1" dirty="0"/>
              <a:t>Malta 02/07/2019</a:t>
            </a:r>
            <a:r>
              <a:rPr lang="de-DE" sz="2000" b="1" dirty="0"/>
              <a:t>	         </a:t>
            </a:r>
            <a:r>
              <a:rPr lang="de-DE" sz="2000" b="1" i="1" dirty="0">
                <a:latin typeface="Chalkboard"/>
                <a:cs typeface="Chalkboard"/>
              </a:rPr>
              <a:t>                                                </a:t>
            </a:r>
            <a:endParaRPr lang="fr-FR" sz="1800" b="1" i="1" dirty="0">
              <a:latin typeface="Chalkboard"/>
              <a:cs typeface="Chalkboard"/>
            </a:endParaRPr>
          </a:p>
        </p:txBody>
      </p:sp>
      <p:sp>
        <p:nvSpPr>
          <p:cNvPr id="22533" name="ZoneTexte 3"/>
          <p:cNvSpPr txBox="1">
            <a:spLocks noChangeArrowheads="1"/>
          </p:cNvSpPr>
          <p:nvPr/>
        </p:nvSpPr>
        <p:spPr bwMode="auto">
          <a:xfrm>
            <a:off x="4303713" y="3189288"/>
            <a:ext cx="1841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endParaRPr lang="fr-FR" sz="1800" dirty="0"/>
          </a:p>
        </p:txBody>
      </p:sp>
      <p:pic>
        <p:nvPicPr>
          <p:cNvPr id="4" name="Image 3"/>
          <p:cNvPicPr>
            <a:picLocks noChangeAspect="1"/>
          </p:cNvPicPr>
          <p:nvPr/>
        </p:nvPicPr>
        <p:blipFill>
          <a:blip r:embed="rId3"/>
          <a:stretch>
            <a:fillRect/>
          </a:stretch>
        </p:blipFill>
        <p:spPr>
          <a:xfrm>
            <a:off x="35496" y="6291648"/>
            <a:ext cx="2664296" cy="449720"/>
          </a:xfrm>
          <a:prstGeom prst="rect">
            <a:avLst/>
          </a:prstGeom>
        </p:spPr>
      </p:pic>
      <p:pic>
        <p:nvPicPr>
          <p:cNvPr id="5" name="Image 4"/>
          <p:cNvPicPr>
            <a:picLocks noChangeAspect="1"/>
          </p:cNvPicPr>
          <p:nvPr/>
        </p:nvPicPr>
        <p:blipFill>
          <a:blip r:embed="rId4"/>
          <a:stretch>
            <a:fillRect/>
          </a:stretch>
        </p:blipFill>
        <p:spPr>
          <a:xfrm>
            <a:off x="8172399" y="6237312"/>
            <a:ext cx="663757" cy="521266"/>
          </a:xfrm>
          <a:prstGeom prst="rect">
            <a:avLst/>
          </a:prstGeom>
        </p:spPr>
      </p:pic>
      <p:sp>
        <p:nvSpPr>
          <p:cNvPr id="3" name="ZoneTexte 2"/>
          <p:cNvSpPr txBox="1"/>
          <p:nvPr/>
        </p:nvSpPr>
        <p:spPr>
          <a:xfrm>
            <a:off x="107504" y="116632"/>
            <a:ext cx="828092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2400" b="1" dirty="0">
                <a:solidFill>
                  <a:srgbClr val="3366FF"/>
                </a:solidFill>
              </a:rPr>
              <a:t> </a:t>
            </a:r>
            <a:r>
              <a:rPr lang="fr-FR" sz="2400" b="1" dirty="0" err="1">
                <a:solidFill>
                  <a:srgbClr val="3366FF"/>
                </a:solidFill>
              </a:rPr>
              <a:t>Moroccan</a:t>
            </a:r>
            <a:r>
              <a:rPr lang="fr-FR" sz="2400" b="1" dirty="0">
                <a:solidFill>
                  <a:srgbClr val="3366FF"/>
                </a:solidFill>
              </a:rPr>
              <a:t> </a:t>
            </a:r>
            <a:r>
              <a:rPr lang="fr-FR" sz="2400" b="1" dirty="0" err="1">
                <a:solidFill>
                  <a:srgbClr val="3366FF"/>
                </a:solidFill>
              </a:rPr>
              <a:t>Energy</a:t>
            </a:r>
            <a:r>
              <a:rPr lang="fr-FR" sz="2400" b="1" dirty="0">
                <a:solidFill>
                  <a:srgbClr val="3366FF"/>
                </a:solidFill>
              </a:rPr>
              <a:t> Transition</a:t>
            </a:r>
            <a:r>
              <a:rPr lang="fr-FR" sz="2000" b="1" dirty="0">
                <a:solidFill>
                  <a:srgbClr val="3366FF"/>
                </a:solidFill>
              </a:rPr>
              <a:t>.</a:t>
            </a:r>
            <a:endParaRPr lang="fr-FR" sz="1000" b="1" dirty="0">
              <a:solidFill>
                <a:srgbClr val="3366FF"/>
              </a:solidFill>
            </a:endParaRPr>
          </a:p>
        </p:txBody>
      </p:sp>
      <p:sp>
        <p:nvSpPr>
          <p:cNvPr id="2" name="Rectangle 1">
            <a:extLst>
              <a:ext uri="{FF2B5EF4-FFF2-40B4-BE49-F238E27FC236}">
                <a16:creationId xmlns:a16="http://schemas.microsoft.com/office/drawing/2014/main" id="{E2D13709-0507-F143-A525-05CA1F554807}"/>
              </a:ext>
            </a:extLst>
          </p:cNvPr>
          <p:cNvSpPr/>
          <p:nvPr/>
        </p:nvSpPr>
        <p:spPr>
          <a:xfrm>
            <a:off x="1259632" y="1628800"/>
            <a:ext cx="6408712" cy="2308324"/>
          </a:xfrm>
          <a:prstGeom prst="rect">
            <a:avLst/>
          </a:prstGeom>
        </p:spPr>
        <p:txBody>
          <a:bodyPr wrap="square">
            <a:spAutoFit/>
          </a:bodyPr>
          <a:lstStyle/>
          <a:p>
            <a:r>
              <a:rPr lang="fr-FR" sz="2400" b="1" dirty="0">
                <a:solidFill>
                  <a:srgbClr val="000000"/>
                </a:solidFill>
                <a:sym typeface="Wingdings"/>
              </a:rPr>
              <a:t> </a:t>
            </a:r>
            <a:r>
              <a:rPr lang="en-US" sz="2400" b="1" dirty="0">
                <a:solidFill>
                  <a:srgbClr val="000000"/>
                </a:solidFill>
              </a:rPr>
              <a:t>This important and ambitious program lead to a real and various opportunities of Regional Cooperation for the National and International private sector, in the energy domain, estimated at 40 MM $US for the next 15 years, among which ¾ in renewable energies.</a:t>
            </a:r>
          </a:p>
        </p:txBody>
      </p:sp>
    </p:spTree>
    <p:extLst>
      <p:ext uri="{BB962C8B-B14F-4D97-AF65-F5344CB8AC3E}">
        <p14:creationId xmlns:p14="http://schemas.microsoft.com/office/powerpoint/2010/main" val="2524123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285750" y="764704"/>
            <a:ext cx="8286750" cy="5093171"/>
          </a:xfrm>
          <a:ln>
            <a:miter lim="800000"/>
            <a:headEnd/>
            <a:tailEnd/>
          </a:ln>
          <a:extLst/>
        </p:spPr>
        <p:txBody>
          <a:bodyPr>
            <a:normAutofit fontScale="90000"/>
          </a:bodyPr>
          <a:lstStyle/>
          <a:p>
            <a:pPr eaLnBrk="1" fontAlgn="auto" hangingPunct="1">
              <a:spcAft>
                <a:spcPts val="0"/>
              </a:spcAft>
              <a:defRPr/>
            </a:pP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endParaRPr sz="2800" dirty="0">
              <a:ea typeface="+mj-ea"/>
              <a:cs typeface="+mj-cs"/>
            </a:endParaRPr>
          </a:p>
        </p:txBody>
      </p:sp>
      <p:sp>
        <p:nvSpPr>
          <p:cNvPr id="39938" name="Espace réservé du texte 2"/>
          <p:cNvSpPr>
            <a:spLocks noGrp="1"/>
          </p:cNvSpPr>
          <p:nvPr>
            <p:ph type="body" idx="1"/>
          </p:nvPr>
        </p:nvSpPr>
        <p:spPr>
          <a:xfrm>
            <a:off x="107504" y="764704"/>
            <a:ext cx="8280920" cy="5328592"/>
          </a:xfrm>
          <a:extLst/>
        </p:spPr>
        <p:style>
          <a:lnRef idx="2">
            <a:schemeClr val="accent1"/>
          </a:lnRef>
          <a:fillRef idx="1">
            <a:schemeClr val="lt1"/>
          </a:fillRef>
          <a:effectRef idx="0">
            <a:schemeClr val="accent1"/>
          </a:effectRef>
          <a:fontRef idx="minor">
            <a:schemeClr val="dk1"/>
          </a:fontRef>
        </p:style>
        <p:txBody>
          <a:bodyPr rtlCol="0">
            <a:noAutofit/>
          </a:bodyPr>
          <a:lstStyle/>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p:txBody>
      </p:sp>
      <p:sp>
        <p:nvSpPr>
          <p:cNvPr id="22531" name="Espace réservé du pied de page 4"/>
          <p:cNvSpPr>
            <a:spLocks noGrp="1"/>
          </p:cNvSpPr>
          <p:nvPr>
            <p:ph type="ftr" sz="quarter" idx="11"/>
          </p:nvPr>
        </p:nvSpPr>
        <p:spPr bwMode="auto">
          <a:xfrm>
            <a:off x="107504" y="6237312"/>
            <a:ext cx="8784976" cy="548680"/>
          </a:xfrm>
          <a:extLst/>
        </p:spPr>
        <p:style>
          <a:lnRef idx="2">
            <a:schemeClr val="dk1"/>
          </a:lnRef>
          <a:fillRef idx="1">
            <a:schemeClr val="lt1"/>
          </a:fillRef>
          <a:effectRef idx="0">
            <a:schemeClr val="dk1"/>
          </a:effectRef>
          <a:fontRef idx="minor">
            <a:schemeClr val="dk1"/>
          </a:fontRef>
        </p:style>
        <p:txBody>
          <a:bodyPr wrap="square" numCol="1" anchorCtr="0" compatLnSpc="1">
            <a:prstTxWarp prst="textNoShape">
              <a:avLst/>
            </a:prstTxWarp>
            <a:normAutofit fontScale="25000" lnSpcReduction="20000"/>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l" eaLnBrk="1" hangingPunct="1">
              <a:defRPr/>
            </a:pPr>
            <a:r>
              <a:rPr lang="de-DE" sz="7200" b="1" dirty="0">
                <a:solidFill>
                  <a:srgbClr val="3366FF"/>
                </a:solidFill>
              </a:rPr>
              <a:t>                                                      </a:t>
            </a:r>
            <a:r>
              <a:rPr lang="fr-FR" sz="6400" b="1" u="sng" dirty="0">
                <a:solidFill>
                  <a:schemeClr val="accent1"/>
                </a:solidFill>
              </a:rPr>
              <a:t>IV Med </a:t>
            </a:r>
            <a:r>
              <a:rPr lang="fr-FR" sz="6400" b="1" u="sng" dirty="0" err="1">
                <a:solidFill>
                  <a:schemeClr val="accent1"/>
                </a:solidFill>
              </a:rPr>
              <a:t>Think</a:t>
            </a:r>
            <a:r>
              <a:rPr lang="fr-FR" sz="6400" b="1" u="sng" dirty="0">
                <a:solidFill>
                  <a:schemeClr val="accent1"/>
                </a:solidFill>
              </a:rPr>
              <a:t> 5+5 Forum</a:t>
            </a:r>
            <a:r>
              <a:rPr lang="de-DE" sz="7200" b="1" dirty="0"/>
              <a:t>             </a:t>
            </a:r>
            <a:r>
              <a:rPr lang="de-DE" sz="5600" b="1" dirty="0"/>
              <a:t>Malta 02/07/2019</a:t>
            </a:r>
            <a:r>
              <a:rPr lang="de-DE" sz="2000" b="1" dirty="0"/>
              <a:t>	         </a:t>
            </a:r>
            <a:r>
              <a:rPr lang="de-DE" sz="2000" b="1" i="1" dirty="0">
                <a:latin typeface="Chalkboard"/>
                <a:cs typeface="Chalkboard"/>
              </a:rPr>
              <a:t>                                                </a:t>
            </a:r>
            <a:endParaRPr lang="fr-FR" sz="1800" b="1" i="1" dirty="0">
              <a:latin typeface="Chalkboard"/>
              <a:cs typeface="Chalkboard"/>
            </a:endParaRPr>
          </a:p>
        </p:txBody>
      </p:sp>
      <p:sp>
        <p:nvSpPr>
          <p:cNvPr id="22533" name="ZoneTexte 3"/>
          <p:cNvSpPr txBox="1">
            <a:spLocks noChangeArrowheads="1"/>
          </p:cNvSpPr>
          <p:nvPr/>
        </p:nvSpPr>
        <p:spPr bwMode="auto">
          <a:xfrm>
            <a:off x="4303713" y="3189288"/>
            <a:ext cx="1841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endParaRPr lang="fr-FR" sz="1800" dirty="0"/>
          </a:p>
        </p:txBody>
      </p:sp>
      <p:pic>
        <p:nvPicPr>
          <p:cNvPr id="4" name="Image 3"/>
          <p:cNvPicPr>
            <a:picLocks noChangeAspect="1"/>
          </p:cNvPicPr>
          <p:nvPr/>
        </p:nvPicPr>
        <p:blipFill>
          <a:blip r:embed="rId3"/>
          <a:stretch>
            <a:fillRect/>
          </a:stretch>
        </p:blipFill>
        <p:spPr>
          <a:xfrm>
            <a:off x="35496" y="6291648"/>
            <a:ext cx="2664296" cy="449720"/>
          </a:xfrm>
          <a:prstGeom prst="rect">
            <a:avLst/>
          </a:prstGeom>
        </p:spPr>
      </p:pic>
      <p:pic>
        <p:nvPicPr>
          <p:cNvPr id="5" name="Image 4"/>
          <p:cNvPicPr>
            <a:picLocks noChangeAspect="1"/>
          </p:cNvPicPr>
          <p:nvPr/>
        </p:nvPicPr>
        <p:blipFill>
          <a:blip r:embed="rId4"/>
          <a:stretch>
            <a:fillRect/>
          </a:stretch>
        </p:blipFill>
        <p:spPr>
          <a:xfrm>
            <a:off x="8172399" y="6237312"/>
            <a:ext cx="663757" cy="521266"/>
          </a:xfrm>
          <a:prstGeom prst="rect">
            <a:avLst/>
          </a:prstGeom>
        </p:spPr>
      </p:pic>
      <p:sp>
        <p:nvSpPr>
          <p:cNvPr id="3" name="ZoneTexte 2"/>
          <p:cNvSpPr txBox="1"/>
          <p:nvPr/>
        </p:nvSpPr>
        <p:spPr>
          <a:xfrm>
            <a:off x="107504" y="116632"/>
            <a:ext cx="828092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2400" b="1" dirty="0">
                <a:solidFill>
                  <a:srgbClr val="3366FF"/>
                </a:solidFill>
              </a:rPr>
              <a:t> </a:t>
            </a:r>
            <a:r>
              <a:rPr lang="fr-FR" sz="2400" b="1" dirty="0" err="1">
                <a:solidFill>
                  <a:srgbClr val="3366FF"/>
                </a:solidFill>
              </a:rPr>
              <a:t>Moroccan</a:t>
            </a:r>
            <a:r>
              <a:rPr lang="fr-FR" sz="2400" b="1" dirty="0">
                <a:solidFill>
                  <a:srgbClr val="3366FF"/>
                </a:solidFill>
              </a:rPr>
              <a:t> </a:t>
            </a:r>
            <a:r>
              <a:rPr lang="fr-FR" sz="2400" b="1" dirty="0" err="1">
                <a:solidFill>
                  <a:srgbClr val="3366FF"/>
                </a:solidFill>
              </a:rPr>
              <a:t>Energy</a:t>
            </a:r>
            <a:r>
              <a:rPr lang="fr-FR" sz="2400" b="1" dirty="0">
                <a:solidFill>
                  <a:srgbClr val="3366FF"/>
                </a:solidFill>
              </a:rPr>
              <a:t> Transition</a:t>
            </a:r>
            <a:r>
              <a:rPr lang="fr-FR" sz="2000" b="1" dirty="0">
                <a:solidFill>
                  <a:srgbClr val="3366FF"/>
                </a:solidFill>
              </a:rPr>
              <a:t>.</a:t>
            </a:r>
            <a:endParaRPr lang="fr-FR" sz="1000" b="1" dirty="0">
              <a:solidFill>
                <a:srgbClr val="3366FF"/>
              </a:solidFill>
            </a:endParaRPr>
          </a:p>
        </p:txBody>
      </p:sp>
      <p:sp>
        <p:nvSpPr>
          <p:cNvPr id="6" name="Rectangle 5">
            <a:extLst>
              <a:ext uri="{FF2B5EF4-FFF2-40B4-BE49-F238E27FC236}">
                <a16:creationId xmlns:a16="http://schemas.microsoft.com/office/drawing/2014/main" id="{7CD5D7F4-EC19-074E-9185-CC951CD6FF10}"/>
              </a:ext>
            </a:extLst>
          </p:cNvPr>
          <p:cNvSpPr/>
          <p:nvPr/>
        </p:nvSpPr>
        <p:spPr>
          <a:xfrm>
            <a:off x="611560" y="1120676"/>
            <a:ext cx="7056784" cy="4401205"/>
          </a:xfrm>
          <a:prstGeom prst="rect">
            <a:avLst/>
          </a:prstGeom>
        </p:spPr>
        <p:txBody>
          <a:bodyPr wrap="square">
            <a:spAutoFit/>
          </a:bodyPr>
          <a:lstStyle/>
          <a:p>
            <a:pPr marL="342900" indent="-342900">
              <a:buFont typeface="Wingdings" charset="0"/>
              <a:buChar char="à"/>
            </a:pPr>
            <a:r>
              <a:rPr lang="en-US" sz="2000" b="1" dirty="0">
                <a:sym typeface="Wingdings"/>
              </a:rPr>
              <a:t>These investments opportunities will concern different sectors at all levels of chain value: </a:t>
            </a:r>
          </a:p>
          <a:p>
            <a:pPr marL="342900" indent="-342900">
              <a:buFont typeface="Wingdings" charset="0"/>
              <a:buChar char="à"/>
            </a:pPr>
            <a:endParaRPr lang="en-US" sz="2000" b="1" dirty="0">
              <a:sym typeface="Wingdings"/>
            </a:endParaRPr>
          </a:p>
          <a:p>
            <a:pPr marL="342900" indent="-342900">
              <a:buClr>
                <a:srgbClr val="3366FF"/>
              </a:buClr>
              <a:buFont typeface="Wingdings" charset="2"/>
              <a:buChar char="q"/>
            </a:pPr>
            <a:r>
              <a:rPr lang="en-US" sz="2000" b="1" dirty="0">
                <a:sym typeface="Wingdings"/>
              </a:rPr>
              <a:t> Power plants: Fossils sources, Renewable Energy, LNG.</a:t>
            </a:r>
          </a:p>
          <a:p>
            <a:pPr marL="342900" indent="-342900">
              <a:buClr>
                <a:srgbClr val="3366FF"/>
              </a:buClr>
              <a:buFont typeface="Wingdings" charset="2"/>
              <a:buChar char="q"/>
            </a:pPr>
            <a:endParaRPr lang="en-US" sz="2000" b="1" dirty="0">
              <a:sym typeface="Wingdings"/>
            </a:endParaRPr>
          </a:p>
          <a:p>
            <a:pPr marL="342900" indent="-342900">
              <a:buClr>
                <a:srgbClr val="3366FF"/>
              </a:buClr>
              <a:buFont typeface="Wingdings" charset="2"/>
              <a:buChar char="q"/>
            </a:pPr>
            <a:r>
              <a:rPr lang="en-US" sz="2000" b="1" dirty="0">
                <a:sym typeface="Wingdings"/>
              </a:rPr>
              <a:t>Networks of electric transport.</a:t>
            </a:r>
          </a:p>
          <a:p>
            <a:pPr marL="342900" indent="-342900">
              <a:buClr>
                <a:srgbClr val="3366FF"/>
              </a:buClr>
              <a:buFont typeface="Wingdings" charset="2"/>
              <a:buChar char="q"/>
            </a:pPr>
            <a:endParaRPr lang="en-US" sz="2000" b="1" dirty="0">
              <a:sym typeface="Wingdings"/>
            </a:endParaRPr>
          </a:p>
          <a:p>
            <a:pPr marL="342900" indent="-342900">
              <a:buClr>
                <a:srgbClr val="3366FF"/>
              </a:buClr>
              <a:buFont typeface="Wingdings" charset="2"/>
              <a:buChar char="q"/>
            </a:pPr>
            <a:r>
              <a:rPr lang="hu-HU" sz="2000" b="1" dirty="0" err="1"/>
              <a:t>Energy</a:t>
            </a:r>
            <a:r>
              <a:rPr lang="hu-HU" sz="2000" b="1" dirty="0"/>
              <a:t> </a:t>
            </a:r>
            <a:r>
              <a:rPr lang="hu-HU" sz="2000" b="1" dirty="0" err="1"/>
              <a:t>efficiency</a:t>
            </a:r>
            <a:r>
              <a:rPr lang="hu-HU" sz="2000" b="1" dirty="0"/>
              <a:t> </a:t>
            </a:r>
            <a:r>
              <a:rPr lang="hu-HU" sz="2000" b="1" dirty="0" err="1"/>
              <a:t>equipments</a:t>
            </a:r>
            <a:r>
              <a:rPr lang="hu-HU" sz="2000" b="1" dirty="0"/>
              <a:t> and </a:t>
            </a:r>
            <a:r>
              <a:rPr lang="hu-HU" sz="2000" b="1" dirty="0" err="1"/>
              <a:t>solutions</a:t>
            </a:r>
            <a:r>
              <a:rPr lang="hu-HU" sz="2000" b="1" dirty="0"/>
              <a:t>.</a:t>
            </a:r>
          </a:p>
          <a:p>
            <a:pPr marL="342900" indent="-342900">
              <a:buClr>
                <a:srgbClr val="3366FF"/>
              </a:buClr>
              <a:buFont typeface="Wingdings" charset="2"/>
              <a:buChar char="q"/>
            </a:pPr>
            <a:endParaRPr lang="hu-HU" sz="2000" b="1" dirty="0"/>
          </a:p>
          <a:p>
            <a:pPr marL="342900" indent="-342900">
              <a:buClr>
                <a:srgbClr val="3366FF"/>
              </a:buClr>
              <a:buFont typeface="Wingdings" charset="2"/>
              <a:buChar char="q"/>
            </a:pPr>
            <a:r>
              <a:rPr lang="hu-HU" sz="2000" b="1" dirty="0"/>
              <a:t>LNG </a:t>
            </a:r>
            <a:r>
              <a:rPr lang="hu-HU" sz="2000" b="1" dirty="0" err="1"/>
              <a:t>infrastructure</a:t>
            </a:r>
            <a:r>
              <a:rPr lang="hu-HU" sz="2000" b="1" dirty="0"/>
              <a:t>: Terminal </a:t>
            </a:r>
            <a:r>
              <a:rPr lang="hu-HU" sz="2000" b="1" dirty="0" err="1"/>
              <a:t>onshore</a:t>
            </a:r>
            <a:r>
              <a:rPr lang="hu-HU" sz="2000" b="1" dirty="0"/>
              <a:t>, gaz </a:t>
            </a:r>
            <a:r>
              <a:rPr lang="hu-HU" sz="2000" b="1" dirty="0" err="1"/>
              <a:t>network</a:t>
            </a:r>
            <a:r>
              <a:rPr lang="hu-HU" sz="2000" b="1" dirty="0"/>
              <a:t>, re-</a:t>
            </a:r>
            <a:r>
              <a:rPr lang="hu-HU" sz="2000" b="1" dirty="0" err="1"/>
              <a:t>vaporization</a:t>
            </a:r>
            <a:r>
              <a:rPr lang="hu-HU" sz="2000" b="1" dirty="0"/>
              <a:t> </a:t>
            </a:r>
            <a:r>
              <a:rPr lang="hu-HU" sz="2000" b="1" dirty="0" err="1"/>
              <a:t>plant</a:t>
            </a:r>
            <a:r>
              <a:rPr lang="hu-HU" sz="2000" b="1" dirty="0"/>
              <a:t>, </a:t>
            </a:r>
            <a:r>
              <a:rPr lang="hu-HU" sz="2000" b="1" dirty="0" err="1"/>
              <a:t>storage</a:t>
            </a:r>
            <a:r>
              <a:rPr lang="hu-HU" sz="2000" b="1" dirty="0"/>
              <a:t>, etc.</a:t>
            </a:r>
          </a:p>
          <a:p>
            <a:pPr marL="342900" indent="-342900">
              <a:buClr>
                <a:srgbClr val="3366FF"/>
              </a:buClr>
              <a:buFont typeface="Wingdings" charset="2"/>
              <a:buChar char="q"/>
            </a:pPr>
            <a:endParaRPr lang="hu-HU" sz="2000" b="1" dirty="0"/>
          </a:p>
          <a:p>
            <a:pPr marL="342900" indent="-342900">
              <a:buClr>
                <a:srgbClr val="3366FF"/>
              </a:buClr>
              <a:buFont typeface="Wingdings" charset="2"/>
              <a:buChar char="q"/>
            </a:pPr>
            <a:r>
              <a:rPr lang="hu-HU" sz="2000" b="1" dirty="0"/>
              <a:t>Local </a:t>
            </a:r>
            <a:r>
              <a:rPr lang="hu-HU" sz="2000" b="1" dirty="0" err="1"/>
              <a:t>integration</a:t>
            </a:r>
            <a:r>
              <a:rPr lang="hu-HU" sz="2000" b="1" dirty="0"/>
              <a:t>:  </a:t>
            </a:r>
            <a:r>
              <a:rPr lang="en-US" sz="2000" b="1" dirty="0"/>
              <a:t>Masts and blades for wind turbine, PV cells, mirrors, etc.</a:t>
            </a:r>
            <a:endParaRPr lang="hu-HU" sz="2000" b="1" dirty="0"/>
          </a:p>
        </p:txBody>
      </p:sp>
    </p:spTree>
    <p:extLst>
      <p:ext uri="{BB962C8B-B14F-4D97-AF65-F5344CB8AC3E}">
        <p14:creationId xmlns:p14="http://schemas.microsoft.com/office/powerpoint/2010/main" val="441012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285750" y="764704"/>
            <a:ext cx="8286750" cy="5093171"/>
          </a:xfrm>
          <a:ln>
            <a:miter lim="800000"/>
            <a:headEnd/>
            <a:tailEnd/>
          </a:ln>
          <a:extLst/>
        </p:spPr>
        <p:txBody>
          <a:bodyPr>
            <a:normAutofit fontScale="90000"/>
          </a:bodyPr>
          <a:lstStyle/>
          <a:p>
            <a:pPr eaLnBrk="1" fontAlgn="auto" hangingPunct="1">
              <a:spcAft>
                <a:spcPts val="0"/>
              </a:spcAft>
              <a:defRPr/>
            </a:pP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endParaRPr sz="2800" dirty="0">
              <a:ea typeface="+mj-ea"/>
              <a:cs typeface="+mj-cs"/>
            </a:endParaRPr>
          </a:p>
        </p:txBody>
      </p:sp>
      <p:sp>
        <p:nvSpPr>
          <p:cNvPr id="39938" name="Espace réservé du texte 2"/>
          <p:cNvSpPr>
            <a:spLocks noGrp="1"/>
          </p:cNvSpPr>
          <p:nvPr>
            <p:ph type="body" idx="1"/>
          </p:nvPr>
        </p:nvSpPr>
        <p:spPr>
          <a:xfrm>
            <a:off x="163253" y="734934"/>
            <a:ext cx="8280920" cy="5328592"/>
          </a:xfrm>
          <a:extLst/>
        </p:spPr>
        <p:style>
          <a:lnRef idx="2">
            <a:schemeClr val="accent1"/>
          </a:lnRef>
          <a:fillRef idx="1">
            <a:schemeClr val="lt1"/>
          </a:fillRef>
          <a:effectRef idx="0">
            <a:schemeClr val="accent1"/>
          </a:effectRef>
          <a:fontRef idx="minor">
            <a:schemeClr val="dk1"/>
          </a:fontRef>
        </p:style>
        <p:txBody>
          <a:bodyPr rtlCol="0">
            <a:noAutofit/>
          </a:bodyPr>
          <a:lstStyle/>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en-US" b="1" dirty="0">
              <a:solidFill>
                <a:srgbClr val="000000"/>
              </a:solidFill>
              <a:cs typeface="Calibri"/>
            </a:endParaRPr>
          </a:p>
          <a:p>
            <a:pPr marL="1257300" lvl="2"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p:txBody>
      </p:sp>
      <p:sp>
        <p:nvSpPr>
          <p:cNvPr id="22531" name="Espace réservé du pied de page 4"/>
          <p:cNvSpPr>
            <a:spLocks noGrp="1"/>
          </p:cNvSpPr>
          <p:nvPr>
            <p:ph type="ftr" sz="quarter" idx="11"/>
          </p:nvPr>
        </p:nvSpPr>
        <p:spPr bwMode="auto">
          <a:xfrm>
            <a:off x="107504" y="6237312"/>
            <a:ext cx="8784976" cy="548680"/>
          </a:xfrm>
          <a:extLst/>
        </p:spPr>
        <p:style>
          <a:lnRef idx="2">
            <a:schemeClr val="dk1"/>
          </a:lnRef>
          <a:fillRef idx="1">
            <a:schemeClr val="lt1"/>
          </a:fillRef>
          <a:effectRef idx="0">
            <a:schemeClr val="dk1"/>
          </a:effectRef>
          <a:fontRef idx="minor">
            <a:schemeClr val="dk1"/>
          </a:fontRef>
        </p:style>
        <p:txBody>
          <a:bodyPr wrap="square" numCol="1" anchorCtr="0" compatLnSpc="1">
            <a:prstTxWarp prst="textNoShape">
              <a:avLst/>
            </a:prstTxWarp>
            <a:normAutofit fontScale="25000" lnSpcReduction="20000"/>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l" eaLnBrk="1" hangingPunct="1">
              <a:defRPr/>
            </a:pPr>
            <a:r>
              <a:rPr lang="de-DE" sz="7200" b="1" dirty="0">
                <a:solidFill>
                  <a:srgbClr val="3366FF"/>
                </a:solidFill>
              </a:rPr>
              <a:t>                                                      </a:t>
            </a:r>
            <a:r>
              <a:rPr lang="fr-FR" sz="6400" b="1" u="sng" dirty="0">
                <a:solidFill>
                  <a:schemeClr val="accent1"/>
                </a:solidFill>
              </a:rPr>
              <a:t>IV Med </a:t>
            </a:r>
            <a:r>
              <a:rPr lang="fr-FR" sz="6400" b="1" u="sng" dirty="0" err="1">
                <a:solidFill>
                  <a:schemeClr val="accent1"/>
                </a:solidFill>
              </a:rPr>
              <a:t>Think</a:t>
            </a:r>
            <a:r>
              <a:rPr lang="fr-FR" sz="6400" b="1" u="sng" dirty="0">
                <a:solidFill>
                  <a:schemeClr val="accent1"/>
                </a:solidFill>
              </a:rPr>
              <a:t> 5+5 Forum</a:t>
            </a:r>
            <a:r>
              <a:rPr lang="de-DE" sz="7200" b="1" dirty="0"/>
              <a:t>             </a:t>
            </a:r>
            <a:r>
              <a:rPr lang="de-DE" sz="5600" b="1" dirty="0"/>
              <a:t>Malta 02/07/2019</a:t>
            </a:r>
            <a:r>
              <a:rPr lang="de-DE" sz="2000" b="1" dirty="0"/>
              <a:t>	         </a:t>
            </a:r>
            <a:r>
              <a:rPr lang="de-DE" sz="2000" b="1" i="1" dirty="0">
                <a:latin typeface="Chalkboard"/>
                <a:cs typeface="Chalkboard"/>
              </a:rPr>
              <a:t>                                                </a:t>
            </a:r>
            <a:endParaRPr lang="fr-FR" sz="1800" b="1" i="1" dirty="0">
              <a:latin typeface="Chalkboard"/>
              <a:cs typeface="Chalkboard"/>
            </a:endParaRPr>
          </a:p>
        </p:txBody>
      </p:sp>
      <p:sp>
        <p:nvSpPr>
          <p:cNvPr id="22533" name="ZoneTexte 3"/>
          <p:cNvSpPr txBox="1">
            <a:spLocks noChangeArrowheads="1"/>
          </p:cNvSpPr>
          <p:nvPr/>
        </p:nvSpPr>
        <p:spPr bwMode="auto">
          <a:xfrm>
            <a:off x="4303713" y="3189288"/>
            <a:ext cx="1841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endParaRPr lang="fr-FR" sz="1800" dirty="0"/>
          </a:p>
        </p:txBody>
      </p:sp>
      <p:pic>
        <p:nvPicPr>
          <p:cNvPr id="4" name="Image 3"/>
          <p:cNvPicPr>
            <a:picLocks noChangeAspect="1"/>
          </p:cNvPicPr>
          <p:nvPr/>
        </p:nvPicPr>
        <p:blipFill>
          <a:blip r:embed="rId3"/>
          <a:stretch>
            <a:fillRect/>
          </a:stretch>
        </p:blipFill>
        <p:spPr>
          <a:xfrm>
            <a:off x="35496" y="6291648"/>
            <a:ext cx="2664296" cy="449720"/>
          </a:xfrm>
          <a:prstGeom prst="rect">
            <a:avLst/>
          </a:prstGeom>
        </p:spPr>
      </p:pic>
      <p:pic>
        <p:nvPicPr>
          <p:cNvPr id="5" name="Image 4"/>
          <p:cNvPicPr>
            <a:picLocks noChangeAspect="1"/>
          </p:cNvPicPr>
          <p:nvPr/>
        </p:nvPicPr>
        <p:blipFill>
          <a:blip r:embed="rId4"/>
          <a:stretch>
            <a:fillRect/>
          </a:stretch>
        </p:blipFill>
        <p:spPr>
          <a:xfrm>
            <a:off x="8172399" y="6237312"/>
            <a:ext cx="663757" cy="521266"/>
          </a:xfrm>
          <a:prstGeom prst="rect">
            <a:avLst/>
          </a:prstGeom>
        </p:spPr>
      </p:pic>
      <p:sp>
        <p:nvSpPr>
          <p:cNvPr id="3" name="ZoneTexte 2"/>
          <p:cNvSpPr txBox="1"/>
          <p:nvPr/>
        </p:nvSpPr>
        <p:spPr>
          <a:xfrm>
            <a:off x="107504" y="116632"/>
            <a:ext cx="828092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2400" b="1" dirty="0">
                <a:solidFill>
                  <a:srgbClr val="3366FF"/>
                </a:solidFill>
              </a:rPr>
              <a:t> </a:t>
            </a:r>
            <a:r>
              <a:rPr lang="fr-FR" sz="2400" b="1" dirty="0" err="1">
                <a:solidFill>
                  <a:srgbClr val="3366FF"/>
                </a:solidFill>
              </a:rPr>
              <a:t>Moroccan</a:t>
            </a:r>
            <a:r>
              <a:rPr lang="fr-FR" sz="2400" b="1" dirty="0">
                <a:solidFill>
                  <a:srgbClr val="3366FF"/>
                </a:solidFill>
              </a:rPr>
              <a:t> </a:t>
            </a:r>
            <a:r>
              <a:rPr lang="fr-FR" sz="2400" b="1" dirty="0" err="1">
                <a:solidFill>
                  <a:srgbClr val="3366FF"/>
                </a:solidFill>
              </a:rPr>
              <a:t>Energy</a:t>
            </a:r>
            <a:r>
              <a:rPr lang="fr-FR" sz="2400" b="1" dirty="0">
                <a:solidFill>
                  <a:srgbClr val="3366FF"/>
                </a:solidFill>
              </a:rPr>
              <a:t> Transition</a:t>
            </a:r>
            <a:r>
              <a:rPr lang="fr-FR" sz="2000" b="1" dirty="0">
                <a:solidFill>
                  <a:srgbClr val="3366FF"/>
                </a:solidFill>
              </a:rPr>
              <a:t>.</a:t>
            </a:r>
            <a:endParaRPr lang="fr-FR" sz="1000" b="1" dirty="0">
              <a:solidFill>
                <a:srgbClr val="3366FF"/>
              </a:solidFill>
            </a:endParaRPr>
          </a:p>
        </p:txBody>
      </p:sp>
      <p:sp>
        <p:nvSpPr>
          <p:cNvPr id="2" name="Rectangle 1">
            <a:extLst>
              <a:ext uri="{FF2B5EF4-FFF2-40B4-BE49-F238E27FC236}">
                <a16:creationId xmlns:a16="http://schemas.microsoft.com/office/drawing/2014/main" id="{0B40A524-DBE8-4E41-AB96-250DB9938C00}"/>
              </a:ext>
            </a:extLst>
          </p:cNvPr>
          <p:cNvSpPr/>
          <p:nvPr/>
        </p:nvSpPr>
        <p:spPr>
          <a:xfrm>
            <a:off x="467544" y="957734"/>
            <a:ext cx="7560840" cy="3600986"/>
          </a:xfrm>
          <a:prstGeom prst="rect">
            <a:avLst/>
          </a:prstGeom>
        </p:spPr>
        <p:txBody>
          <a:bodyPr wrap="square">
            <a:spAutoFit/>
          </a:bodyPr>
          <a:lstStyle/>
          <a:p>
            <a:pPr lvl="1" eaLnBrk="1" fontAlgn="auto" hangingPunct="1">
              <a:spcAft>
                <a:spcPts val="0"/>
              </a:spcAft>
              <a:buClr>
                <a:schemeClr val="accent3"/>
              </a:buClr>
              <a:defRPr/>
            </a:pPr>
            <a:r>
              <a:rPr lang="fr-FR" sz="2200" b="1" u="sng" dirty="0" err="1">
                <a:solidFill>
                  <a:schemeClr val="tx1">
                    <a:lumMod val="90000"/>
                    <a:lumOff val="10000"/>
                  </a:schemeClr>
                </a:solidFill>
                <a:latin typeface="Arial" pitchFamily="34" charset="0"/>
                <a:cs typeface="Arial" pitchFamily="34" charset="0"/>
              </a:rPr>
              <a:t>We</a:t>
            </a:r>
            <a:r>
              <a:rPr lang="fr-FR" sz="2200" b="1" u="sng" dirty="0">
                <a:solidFill>
                  <a:schemeClr val="tx1">
                    <a:lumMod val="90000"/>
                    <a:lumOff val="10000"/>
                  </a:schemeClr>
                </a:solidFill>
                <a:latin typeface="Arial" pitchFamily="34" charset="0"/>
                <a:cs typeface="Arial" pitchFamily="34" charset="0"/>
              </a:rPr>
              <a:t> </a:t>
            </a:r>
            <a:r>
              <a:rPr lang="fr-FR" sz="2200" b="1" u="sng" dirty="0" err="1">
                <a:solidFill>
                  <a:schemeClr val="tx1">
                    <a:lumMod val="90000"/>
                    <a:lumOff val="10000"/>
                  </a:schemeClr>
                </a:solidFill>
                <a:latin typeface="Arial" pitchFamily="34" charset="0"/>
                <a:cs typeface="Arial" pitchFamily="34" charset="0"/>
              </a:rPr>
              <a:t>strongly</a:t>
            </a:r>
            <a:r>
              <a:rPr lang="fr-FR" sz="2200" b="1" u="sng" dirty="0">
                <a:solidFill>
                  <a:schemeClr val="tx1">
                    <a:lumMod val="90000"/>
                    <a:lumOff val="10000"/>
                  </a:schemeClr>
                </a:solidFill>
                <a:latin typeface="Arial" pitchFamily="34" charset="0"/>
                <a:cs typeface="Arial" pitchFamily="34" charset="0"/>
              </a:rPr>
              <a:t> </a:t>
            </a:r>
            <a:r>
              <a:rPr lang="fr-FR" sz="2200" b="1" u="sng" dirty="0" err="1">
                <a:solidFill>
                  <a:schemeClr val="tx1">
                    <a:lumMod val="90000"/>
                    <a:lumOff val="10000"/>
                  </a:schemeClr>
                </a:solidFill>
                <a:latin typeface="Arial" pitchFamily="34" charset="0"/>
                <a:cs typeface="Arial" pitchFamily="34" charset="0"/>
              </a:rPr>
              <a:t>beleive</a:t>
            </a:r>
            <a:r>
              <a:rPr lang="fr-FR" sz="2200" b="1" u="sng" dirty="0">
                <a:solidFill>
                  <a:schemeClr val="tx1">
                    <a:lumMod val="90000"/>
                    <a:lumOff val="10000"/>
                  </a:schemeClr>
                </a:solidFill>
                <a:latin typeface="Arial" pitchFamily="34" charset="0"/>
                <a:cs typeface="Arial" pitchFamily="34" charset="0"/>
              </a:rPr>
              <a:t> </a:t>
            </a:r>
            <a:r>
              <a:rPr lang="fr-FR" sz="2200" b="1" u="sng" dirty="0" err="1">
                <a:solidFill>
                  <a:schemeClr val="tx1">
                    <a:lumMod val="90000"/>
                    <a:lumOff val="10000"/>
                  </a:schemeClr>
                </a:solidFill>
                <a:latin typeface="Arial" pitchFamily="34" charset="0"/>
                <a:cs typeface="Arial" pitchFamily="34" charset="0"/>
              </a:rPr>
              <a:t>that</a:t>
            </a:r>
            <a:r>
              <a:rPr lang="fr-FR" sz="2200" b="1" u="sng" dirty="0">
                <a:solidFill>
                  <a:schemeClr val="tx1">
                    <a:lumMod val="90000"/>
                    <a:lumOff val="10000"/>
                  </a:schemeClr>
                </a:solidFill>
                <a:latin typeface="Arial" pitchFamily="34" charset="0"/>
                <a:cs typeface="Arial" pitchFamily="34" charset="0"/>
              </a:rPr>
              <a:t> the </a:t>
            </a:r>
            <a:r>
              <a:rPr lang="fr-FR" sz="2200" b="1" u="sng" dirty="0" err="1">
                <a:solidFill>
                  <a:schemeClr val="tx1">
                    <a:lumMod val="90000"/>
                    <a:lumOff val="10000"/>
                  </a:schemeClr>
                </a:solidFill>
                <a:latin typeface="Arial" pitchFamily="34" charset="0"/>
                <a:cs typeface="Arial" pitchFamily="34" charset="0"/>
              </a:rPr>
              <a:t>regional</a:t>
            </a:r>
            <a:r>
              <a:rPr lang="fr-FR" sz="2200" b="1" u="sng" dirty="0">
                <a:solidFill>
                  <a:schemeClr val="tx1">
                    <a:lumMod val="90000"/>
                    <a:lumOff val="10000"/>
                  </a:schemeClr>
                </a:solidFill>
                <a:latin typeface="Arial" pitchFamily="34" charset="0"/>
                <a:cs typeface="Arial" pitchFamily="34" charset="0"/>
              </a:rPr>
              <a:t> intégration and coopération </a:t>
            </a:r>
            <a:r>
              <a:rPr lang="fr-FR" sz="2200" b="1" u="sng" dirty="0" err="1">
                <a:solidFill>
                  <a:schemeClr val="tx1">
                    <a:lumMod val="90000"/>
                    <a:lumOff val="10000"/>
                  </a:schemeClr>
                </a:solidFill>
                <a:latin typeface="Arial" pitchFamily="34" charset="0"/>
                <a:cs typeface="Arial" pitchFamily="34" charset="0"/>
              </a:rPr>
              <a:t>is</a:t>
            </a:r>
            <a:r>
              <a:rPr lang="fr-FR" sz="2200" b="1" u="sng" dirty="0">
                <a:solidFill>
                  <a:schemeClr val="tx1">
                    <a:lumMod val="90000"/>
                    <a:lumOff val="10000"/>
                  </a:schemeClr>
                </a:solidFill>
                <a:latin typeface="Arial" pitchFamily="34" charset="0"/>
                <a:cs typeface="Arial" pitchFamily="34" charset="0"/>
              </a:rPr>
              <a:t> one of the keys </a:t>
            </a:r>
            <a:r>
              <a:rPr lang="fr-FR" sz="2200" b="1" u="sng" dirty="0" err="1">
                <a:solidFill>
                  <a:schemeClr val="tx1">
                    <a:lumMod val="90000"/>
                    <a:lumOff val="10000"/>
                  </a:schemeClr>
                </a:solidFill>
                <a:latin typeface="Arial" pitchFamily="34" charset="0"/>
                <a:cs typeface="Arial" pitchFamily="34" charset="0"/>
              </a:rPr>
              <a:t>succes</a:t>
            </a:r>
            <a:r>
              <a:rPr lang="fr-FR" sz="2200" b="1" u="sng" dirty="0">
                <a:solidFill>
                  <a:schemeClr val="tx1">
                    <a:lumMod val="90000"/>
                    <a:lumOff val="10000"/>
                  </a:schemeClr>
                </a:solidFill>
                <a:latin typeface="Arial" pitchFamily="34" charset="0"/>
                <a:cs typeface="Arial" pitchFamily="34" charset="0"/>
              </a:rPr>
              <a:t> of </a:t>
            </a:r>
            <a:r>
              <a:rPr lang="fr-FR" sz="2200" b="1" u="sng" dirty="0" err="1">
                <a:solidFill>
                  <a:schemeClr val="tx1">
                    <a:lumMod val="90000"/>
                    <a:lumOff val="10000"/>
                  </a:schemeClr>
                </a:solidFill>
                <a:latin typeface="Arial" pitchFamily="34" charset="0"/>
                <a:cs typeface="Arial" pitchFamily="34" charset="0"/>
              </a:rPr>
              <a:t>this</a:t>
            </a:r>
            <a:r>
              <a:rPr lang="fr-FR" sz="2200" b="1" u="sng" dirty="0">
                <a:solidFill>
                  <a:schemeClr val="tx1">
                    <a:lumMod val="90000"/>
                    <a:lumOff val="10000"/>
                  </a:schemeClr>
                </a:solidFill>
                <a:latin typeface="Arial" pitchFamily="34" charset="0"/>
                <a:cs typeface="Arial" pitchFamily="34" charset="0"/>
              </a:rPr>
              <a:t> plan.</a:t>
            </a:r>
          </a:p>
          <a:p>
            <a:pPr lvl="1" eaLnBrk="1" fontAlgn="auto" hangingPunct="1">
              <a:spcAft>
                <a:spcPts val="0"/>
              </a:spcAft>
              <a:buClr>
                <a:srgbClr val="3366FF"/>
              </a:buClr>
              <a:defRPr/>
            </a:pPr>
            <a:endParaRPr lang="fr-FR" b="1" dirty="0">
              <a:solidFill>
                <a:schemeClr val="tx1">
                  <a:lumMod val="90000"/>
                  <a:lumOff val="10000"/>
                </a:schemeClr>
              </a:solidFill>
              <a:latin typeface="Arial" pitchFamily="34" charset="0"/>
              <a:cs typeface="Arial" pitchFamily="34" charset="0"/>
            </a:endParaRPr>
          </a:p>
          <a:p>
            <a:endParaRPr lang="fr-FR" b="1" dirty="0">
              <a:solidFill>
                <a:srgbClr val="000000"/>
              </a:solidFill>
            </a:endParaRPr>
          </a:p>
          <a:p>
            <a:pPr algn="just"/>
            <a:r>
              <a:rPr lang="fr-FR" b="1" dirty="0">
                <a:solidFill>
                  <a:srgbClr val="000000"/>
                </a:solidFill>
                <a:sym typeface="Wingdings"/>
              </a:rPr>
              <a:t>        One of the main objectives, at medium-</a:t>
            </a:r>
            <a:r>
              <a:rPr lang="fr-FR" b="1" dirty="0" err="1">
                <a:solidFill>
                  <a:srgbClr val="000000"/>
                </a:solidFill>
                <a:sym typeface="Wingdings"/>
              </a:rPr>
              <a:t>term</a:t>
            </a:r>
            <a:r>
              <a:rPr lang="fr-FR" b="1" dirty="0">
                <a:solidFill>
                  <a:srgbClr val="000000"/>
                </a:solidFill>
                <a:sym typeface="Wingdings"/>
              </a:rPr>
              <a:t>, for </a:t>
            </a:r>
            <a:r>
              <a:rPr lang="en-US" b="1" dirty="0">
                <a:solidFill>
                  <a:srgbClr val="000000"/>
                </a:solidFill>
                <a:sym typeface="Wingdings"/>
              </a:rPr>
              <a:t>t</a:t>
            </a:r>
            <a:r>
              <a:rPr lang="en-US" b="1" dirty="0">
                <a:solidFill>
                  <a:srgbClr val="000000"/>
                </a:solidFill>
              </a:rPr>
              <a:t>he Moroccan</a:t>
            </a:r>
          </a:p>
          <a:p>
            <a:pPr algn="just"/>
            <a:r>
              <a:rPr lang="en-US" b="1" dirty="0">
                <a:solidFill>
                  <a:srgbClr val="000000"/>
                </a:solidFill>
              </a:rPr>
              <a:t>           Federation of the Energy  is to create a </a:t>
            </a:r>
            <a:r>
              <a:rPr lang="en-US" b="1" u="sng" dirty="0">
                <a:solidFill>
                  <a:srgbClr val="000000"/>
                </a:solidFill>
              </a:rPr>
              <a:t>Regional Confederation</a:t>
            </a:r>
          </a:p>
          <a:p>
            <a:pPr algn="just"/>
            <a:r>
              <a:rPr lang="en-US" b="1" dirty="0">
                <a:solidFill>
                  <a:srgbClr val="000000"/>
                </a:solidFill>
              </a:rPr>
              <a:t>           </a:t>
            </a:r>
            <a:r>
              <a:rPr lang="en-US" b="1" u="sng" dirty="0">
                <a:solidFill>
                  <a:srgbClr val="000000"/>
                </a:solidFill>
              </a:rPr>
              <a:t>of Energy </a:t>
            </a:r>
            <a:r>
              <a:rPr lang="en-US" b="1" dirty="0" err="1">
                <a:solidFill>
                  <a:srgbClr val="000000"/>
                </a:solidFill>
              </a:rPr>
              <a:t>wich</a:t>
            </a:r>
            <a:r>
              <a:rPr lang="en-US" b="1" dirty="0">
                <a:solidFill>
                  <a:srgbClr val="000000"/>
                </a:solidFill>
              </a:rPr>
              <a:t> will </a:t>
            </a:r>
            <a:r>
              <a:rPr lang="en-US" b="1" dirty="0" err="1">
                <a:solidFill>
                  <a:srgbClr val="000000"/>
                </a:solidFill>
              </a:rPr>
              <a:t>ghater</a:t>
            </a:r>
            <a:r>
              <a:rPr lang="en-US" b="1" dirty="0">
                <a:solidFill>
                  <a:srgbClr val="000000"/>
                </a:solidFill>
              </a:rPr>
              <a:t> a large panel of  Federations and</a:t>
            </a:r>
          </a:p>
          <a:p>
            <a:pPr algn="just"/>
            <a:r>
              <a:rPr lang="en-US" b="1" dirty="0">
                <a:solidFill>
                  <a:srgbClr val="000000"/>
                </a:solidFill>
              </a:rPr>
              <a:t>          Associations </a:t>
            </a:r>
            <a:r>
              <a:rPr lang="en-US" b="1" dirty="0" err="1">
                <a:solidFill>
                  <a:srgbClr val="000000"/>
                </a:solidFill>
              </a:rPr>
              <a:t>wich</a:t>
            </a:r>
            <a:r>
              <a:rPr lang="en-US" b="1" dirty="0">
                <a:solidFill>
                  <a:srgbClr val="000000"/>
                </a:solidFill>
              </a:rPr>
              <a:t> operate in energy sector, in order to support</a:t>
            </a:r>
          </a:p>
          <a:p>
            <a:pPr algn="just"/>
            <a:r>
              <a:rPr lang="en-US" b="1" dirty="0">
                <a:solidFill>
                  <a:srgbClr val="000000"/>
                </a:solidFill>
              </a:rPr>
              <a:t>          the development of </a:t>
            </a:r>
            <a:r>
              <a:rPr lang="en-US" b="1" u="sng" dirty="0">
                <a:solidFill>
                  <a:srgbClr val="000000"/>
                </a:solidFill>
              </a:rPr>
              <a:t>regional energy markets.</a:t>
            </a:r>
          </a:p>
          <a:p>
            <a:pPr algn="just"/>
            <a:r>
              <a:rPr lang="en-US" b="1" dirty="0">
                <a:solidFill>
                  <a:srgbClr val="000000"/>
                </a:solidFill>
              </a:rPr>
              <a:t>        </a:t>
            </a:r>
          </a:p>
          <a:p>
            <a:pPr algn="just"/>
            <a:r>
              <a:rPr lang="en-US" b="1" dirty="0">
                <a:solidFill>
                  <a:srgbClr val="000000"/>
                </a:solidFill>
              </a:rPr>
              <a:t>      </a:t>
            </a:r>
            <a:r>
              <a:rPr lang="fr-FR" b="1" dirty="0">
                <a:solidFill>
                  <a:srgbClr val="000000"/>
                </a:solidFill>
                <a:sym typeface="Wingdings"/>
              </a:rPr>
              <a:t> </a:t>
            </a:r>
            <a:r>
              <a:rPr lang="en-US" b="1" dirty="0">
                <a:solidFill>
                  <a:srgbClr val="000000"/>
                </a:solidFill>
              </a:rPr>
              <a:t>A </a:t>
            </a:r>
            <a:r>
              <a:rPr lang="en-US" b="1" dirty="0" err="1">
                <a:solidFill>
                  <a:srgbClr val="000000"/>
                </a:solidFill>
              </a:rPr>
              <a:t>reflexion</a:t>
            </a:r>
            <a:r>
              <a:rPr lang="en-US" b="1" dirty="0">
                <a:solidFill>
                  <a:srgbClr val="000000"/>
                </a:solidFill>
              </a:rPr>
              <a:t> on this topic was launched with </a:t>
            </a:r>
            <a:r>
              <a:rPr lang="en-US" b="1" dirty="0" err="1">
                <a:solidFill>
                  <a:srgbClr val="000000"/>
                </a:solidFill>
              </a:rPr>
              <a:t>UfM</a:t>
            </a:r>
            <a:r>
              <a:rPr lang="en-US" b="1" dirty="0">
                <a:solidFill>
                  <a:srgbClr val="000000"/>
                </a:solidFill>
              </a:rPr>
              <a:t>.</a:t>
            </a:r>
          </a:p>
        </p:txBody>
      </p:sp>
    </p:spTree>
    <p:extLst>
      <p:ext uri="{BB962C8B-B14F-4D97-AF65-F5344CB8AC3E}">
        <p14:creationId xmlns:p14="http://schemas.microsoft.com/office/powerpoint/2010/main" val="341439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a:xfrm>
            <a:off x="285750" y="764704"/>
            <a:ext cx="8286750" cy="5093171"/>
          </a:xfrm>
          <a:ln>
            <a:miter lim="800000"/>
            <a:headEnd/>
            <a:tailEnd/>
          </a:ln>
          <a:extLst/>
        </p:spPr>
        <p:txBody>
          <a:bodyPr>
            <a:normAutofit fontScale="90000"/>
          </a:bodyPr>
          <a:lstStyle/>
          <a:p>
            <a:pPr eaLnBrk="1" fontAlgn="auto" hangingPunct="1">
              <a:spcAft>
                <a:spcPts val="0"/>
              </a:spcAft>
              <a:defRPr/>
            </a:pP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br>
              <a:rPr lang="fr-FR" sz="2800" dirty="0">
                <a:solidFill>
                  <a:srgbClr val="727272"/>
                </a:solidFill>
                <a:ea typeface="+mj-ea"/>
                <a:cs typeface="+mj-cs"/>
              </a:rPr>
            </a:br>
            <a:endParaRPr sz="2800" dirty="0">
              <a:ea typeface="+mj-ea"/>
              <a:cs typeface="+mj-cs"/>
            </a:endParaRPr>
          </a:p>
        </p:txBody>
      </p:sp>
      <p:sp>
        <p:nvSpPr>
          <p:cNvPr id="39938" name="Espace réservé du texte 2"/>
          <p:cNvSpPr>
            <a:spLocks noGrp="1"/>
          </p:cNvSpPr>
          <p:nvPr>
            <p:ph type="body" idx="1"/>
          </p:nvPr>
        </p:nvSpPr>
        <p:spPr>
          <a:xfrm>
            <a:off x="107504" y="764704"/>
            <a:ext cx="8280920" cy="5328592"/>
          </a:xfrm>
          <a:extLst/>
        </p:spPr>
        <p:style>
          <a:lnRef idx="2">
            <a:schemeClr val="accent1"/>
          </a:lnRef>
          <a:fillRef idx="1">
            <a:schemeClr val="lt1"/>
          </a:fillRef>
          <a:effectRef idx="0">
            <a:schemeClr val="accent1"/>
          </a:effectRef>
          <a:fontRef idx="minor">
            <a:schemeClr val="dk1"/>
          </a:fontRef>
        </p:style>
        <p:txBody>
          <a:bodyPr rtlCol="0">
            <a:noAutofit/>
          </a:bodyPr>
          <a:lstStyle/>
          <a:p>
            <a:pPr eaLnBrk="1" fontAlgn="auto" hangingPunct="1">
              <a:spcAft>
                <a:spcPts val="0"/>
              </a:spcAft>
              <a:buClr>
                <a:schemeClr val="accent3"/>
              </a:buClr>
              <a:defRPr/>
            </a:pPr>
            <a:r>
              <a:rPr lang="fr-FR" sz="2800" b="1" dirty="0">
                <a:solidFill>
                  <a:schemeClr val="tx1">
                    <a:lumMod val="50000"/>
                    <a:lumOff val="50000"/>
                  </a:schemeClr>
                </a:solidFill>
                <a:latin typeface="Arial" pitchFamily="34" charset="0"/>
                <a:ea typeface="+mn-ea"/>
                <a:cs typeface="Arial" pitchFamily="34" charset="0"/>
                <a:sym typeface="Wingdings"/>
              </a:rPr>
              <a:t> </a:t>
            </a:r>
          </a:p>
          <a:p>
            <a:pPr eaLnBrk="1" fontAlgn="auto" hangingPunct="1">
              <a:spcAft>
                <a:spcPts val="0"/>
              </a:spcAft>
              <a:buClr>
                <a:schemeClr val="accent3"/>
              </a:buClr>
              <a:defRPr/>
            </a:pPr>
            <a:endParaRPr lang="fr-FR" sz="2800" b="1" dirty="0">
              <a:solidFill>
                <a:schemeClr val="tx1">
                  <a:lumMod val="50000"/>
                  <a:lumOff val="50000"/>
                </a:schemeClr>
              </a:solidFill>
              <a:latin typeface="Arial" pitchFamily="34" charset="0"/>
              <a:cs typeface="Arial" pitchFamily="34" charset="0"/>
              <a:sym typeface="Wingdings"/>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chemeClr val="accent3"/>
              </a:buClr>
              <a:buFontTx/>
              <a:buChar char="-"/>
              <a:defRPr/>
            </a:pPr>
            <a:endParaRPr lang="fr-FR" sz="24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chemeClr val="accent3"/>
              </a:buClr>
              <a:defRPr/>
            </a:pPr>
            <a:endParaRPr lang="fr-FR" sz="24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chemeClr val="accent3"/>
              </a:buClr>
              <a:defRPr/>
            </a:pPr>
            <a:endParaRPr lang="fr-FR" sz="24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chemeClr val="accent3"/>
              </a:buClr>
              <a:defRPr/>
            </a:pPr>
            <a:endParaRPr lang="fr-FR" sz="2400" b="1" dirty="0">
              <a:solidFill>
                <a:schemeClr val="tx1">
                  <a:lumMod val="90000"/>
                  <a:lumOff val="10000"/>
                </a:schemeClr>
              </a:solidFill>
              <a:latin typeface="Arial" pitchFamily="34" charset="0"/>
              <a:cs typeface="Arial" pitchFamily="34" charset="0"/>
            </a:endParaRPr>
          </a:p>
          <a:p>
            <a:pPr marL="800100" lvl="1" indent="-342900" algn="ctr"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a:cs typeface="Arial"/>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rgbClr val="3366FF"/>
              </a:buClr>
              <a:defRPr/>
            </a:pPr>
            <a:endParaRPr lang="fr-FR" sz="16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rgbClr val="3366FF"/>
              </a:buClr>
              <a:defRPr/>
            </a:pPr>
            <a:endParaRPr lang="fr-FR" sz="16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rgbClr val="3366FF"/>
              </a:buClr>
              <a:defRPr/>
            </a:pPr>
            <a:endParaRPr lang="fr-FR" sz="16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rgbClr val="3366FF"/>
              </a:buClr>
              <a:defRPr/>
            </a:pPr>
            <a:endParaRPr lang="fr-FR" sz="16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rgbClr val="3366FF"/>
              </a:buClr>
              <a:defRPr/>
            </a:pPr>
            <a:endParaRPr lang="fr-FR" sz="1600" b="1" dirty="0">
              <a:solidFill>
                <a:schemeClr val="tx1">
                  <a:lumMod val="90000"/>
                  <a:lumOff val="10000"/>
                </a:schemeClr>
              </a:solidFill>
              <a:latin typeface="Arial" pitchFamily="34" charset="0"/>
              <a:cs typeface="Arial" pitchFamily="34" charset="0"/>
            </a:endParaRPr>
          </a:p>
          <a:p>
            <a:pPr lvl="1" eaLnBrk="1" fontAlgn="auto" hangingPunct="1">
              <a:spcAft>
                <a:spcPts val="0"/>
              </a:spcAft>
              <a:buClr>
                <a:srgbClr val="3366FF"/>
              </a:buClr>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a:p>
            <a:pPr marL="800100" lvl="1" indent="-342900" eaLnBrk="1" fontAlgn="auto" hangingPunct="1">
              <a:spcAft>
                <a:spcPts val="0"/>
              </a:spcAft>
              <a:buClr>
                <a:srgbClr val="3366FF"/>
              </a:buClr>
              <a:buFont typeface="Wingdings" charset="2"/>
              <a:buChar char="q"/>
              <a:defRPr/>
            </a:pPr>
            <a:endParaRPr lang="fr-FR" sz="1000" b="1" dirty="0">
              <a:solidFill>
                <a:schemeClr val="tx1">
                  <a:lumMod val="90000"/>
                  <a:lumOff val="10000"/>
                </a:schemeClr>
              </a:solidFill>
              <a:latin typeface="Arial" pitchFamily="34" charset="0"/>
              <a:cs typeface="Arial" pitchFamily="34" charset="0"/>
            </a:endParaRPr>
          </a:p>
        </p:txBody>
      </p:sp>
      <p:sp>
        <p:nvSpPr>
          <p:cNvPr id="22531" name="Espace réservé du pied de page 4"/>
          <p:cNvSpPr>
            <a:spLocks noGrp="1"/>
          </p:cNvSpPr>
          <p:nvPr>
            <p:ph type="ftr" sz="quarter" idx="11"/>
          </p:nvPr>
        </p:nvSpPr>
        <p:spPr bwMode="auto">
          <a:xfrm>
            <a:off x="107504" y="6237312"/>
            <a:ext cx="8784976" cy="548680"/>
          </a:xfrm>
          <a:extLst/>
        </p:spPr>
        <p:style>
          <a:lnRef idx="2">
            <a:schemeClr val="dk1"/>
          </a:lnRef>
          <a:fillRef idx="1">
            <a:schemeClr val="lt1"/>
          </a:fillRef>
          <a:effectRef idx="0">
            <a:schemeClr val="dk1"/>
          </a:effectRef>
          <a:fontRef idx="minor">
            <a:schemeClr val="dk1"/>
          </a:fontRef>
        </p:style>
        <p:txBody>
          <a:bodyPr wrap="square" numCol="1" anchorCtr="0" compatLnSpc="1">
            <a:prstTxWarp prst="textNoShape">
              <a:avLst/>
            </a:prstTxWarp>
            <a:normAutofit fontScale="25000" lnSpcReduction="20000"/>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algn="l" eaLnBrk="1" hangingPunct="1">
              <a:defRPr/>
            </a:pPr>
            <a:r>
              <a:rPr lang="de-DE" sz="7200" b="1" dirty="0">
                <a:solidFill>
                  <a:srgbClr val="3366FF"/>
                </a:solidFill>
              </a:rPr>
              <a:t>                                                      </a:t>
            </a:r>
            <a:r>
              <a:rPr lang="fr-FR" sz="6400" b="1" u="sng" dirty="0">
                <a:solidFill>
                  <a:schemeClr val="accent1"/>
                </a:solidFill>
              </a:rPr>
              <a:t>IV Med </a:t>
            </a:r>
            <a:r>
              <a:rPr lang="fr-FR" sz="6400" b="1" u="sng" dirty="0" err="1">
                <a:solidFill>
                  <a:schemeClr val="accent1"/>
                </a:solidFill>
              </a:rPr>
              <a:t>Think</a:t>
            </a:r>
            <a:r>
              <a:rPr lang="fr-FR" sz="6400" b="1" u="sng" dirty="0">
                <a:solidFill>
                  <a:schemeClr val="accent1"/>
                </a:solidFill>
              </a:rPr>
              <a:t> 5+5 Forum</a:t>
            </a:r>
            <a:r>
              <a:rPr lang="de-DE" sz="7200" b="1" dirty="0"/>
              <a:t>             </a:t>
            </a:r>
            <a:r>
              <a:rPr lang="de-DE" sz="5600" b="1" dirty="0"/>
              <a:t>Malta 02/07/2019</a:t>
            </a:r>
            <a:r>
              <a:rPr lang="de-DE" sz="2000" b="1" dirty="0"/>
              <a:t>	         </a:t>
            </a:r>
            <a:r>
              <a:rPr lang="de-DE" sz="2000" b="1" i="1" dirty="0">
                <a:latin typeface="Chalkboard"/>
                <a:cs typeface="Chalkboard"/>
              </a:rPr>
              <a:t>                                                </a:t>
            </a:r>
            <a:endParaRPr lang="fr-FR" sz="1800" b="1" i="1" dirty="0">
              <a:latin typeface="Chalkboard"/>
              <a:cs typeface="Chalkboard"/>
            </a:endParaRPr>
          </a:p>
        </p:txBody>
      </p:sp>
      <p:sp>
        <p:nvSpPr>
          <p:cNvPr id="22533" name="ZoneTexte 3"/>
          <p:cNvSpPr txBox="1">
            <a:spLocks noChangeArrowheads="1"/>
          </p:cNvSpPr>
          <p:nvPr/>
        </p:nvSpPr>
        <p:spPr bwMode="auto">
          <a:xfrm>
            <a:off x="4303713" y="3189288"/>
            <a:ext cx="1841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MS PGothic" charset="0"/>
                <a:cs typeface="MS PGothic" charset="0"/>
              </a:defRPr>
            </a:lvl1pPr>
            <a:lvl2pPr marL="742950" indent="-285750" eaLnBrk="0" hangingPunct="0">
              <a:defRPr sz="2400">
                <a:solidFill>
                  <a:schemeClr val="tx1"/>
                </a:solidFill>
                <a:latin typeface="Calibri" charset="0"/>
                <a:ea typeface="MS PGothic" charset="0"/>
                <a:cs typeface="MS PGothic" charset="0"/>
              </a:defRPr>
            </a:lvl2pPr>
            <a:lvl3pPr marL="1143000" indent="-228600" eaLnBrk="0" hangingPunct="0">
              <a:defRPr sz="2400">
                <a:solidFill>
                  <a:schemeClr val="tx1"/>
                </a:solidFill>
                <a:latin typeface="Calibri" charset="0"/>
                <a:ea typeface="MS PGothic" charset="0"/>
                <a:cs typeface="MS PGothic" charset="0"/>
              </a:defRPr>
            </a:lvl3pPr>
            <a:lvl4pPr marL="1600200" indent="-228600" eaLnBrk="0" hangingPunct="0">
              <a:defRPr sz="2400">
                <a:solidFill>
                  <a:schemeClr val="tx1"/>
                </a:solidFill>
                <a:latin typeface="Calibri" charset="0"/>
                <a:ea typeface="MS PGothic" charset="0"/>
                <a:cs typeface="MS PGothic" charset="0"/>
              </a:defRPr>
            </a:lvl4pPr>
            <a:lvl5pPr marL="2057400" indent="-228600" eaLnBrk="0" hangingPunct="0">
              <a:defRPr sz="2400">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Calibri" charset="0"/>
                <a:ea typeface="MS PGothic" charset="0"/>
                <a:cs typeface="MS PGothic" charset="0"/>
              </a:defRPr>
            </a:lvl9pPr>
          </a:lstStyle>
          <a:p>
            <a:pPr eaLnBrk="1" hangingPunct="1"/>
            <a:endParaRPr lang="fr-FR" sz="1800" dirty="0"/>
          </a:p>
        </p:txBody>
      </p:sp>
      <p:pic>
        <p:nvPicPr>
          <p:cNvPr id="4" name="Image 3"/>
          <p:cNvPicPr>
            <a:picLocks noChangeAspect="1"/>
          </p:cNvPicPr>
          <p:nvPr/>
        </p:nvPicPr>
        <p:blipFill>
          <a:blip r:embed="rId3"/>
          <a:stretch>
            <a:fillRect/>
          </a:stretch>
        </p:blipFill>
        <p:spPr>
          <a:xfrm>
            <a:off x="35496" y="6291648"/>
            <a:ext cx="2664296" cy="449720"/>
          </a:xfrm>
          <a:prstGeom prst="rect">
            <a:avLst/>
          </a:prstGeom>
        </p:spPr>
      </p:pic>
      <p:pic>
        <p:nvPicPr>
          <p:cNvPr id="5" name="Image 4"/>
          <p:cNvPicPr>
            <a:picLocks noChangeAspect="1"/>
          </p:cNvPicPr>
          <p:nvPr/>
        </p:nvPicPr>
        <p:blipFill>
          <a:blip r:embed="rId4"/>
          <a:stretch>
            <a:fillRect/>
          </a:stretch>
        </p:blipFill>
        <p:spPr>
          <a:xfrm>
            <a:off x="8172399" y="6237312"/>
            <a:ext cx="663757" cy="521266"/>
          </a:xfrm>
          <a:prstGeom prst="rect">
            <a:avLst/>
          </a:prstGeom>
        </p:spPr>
      </p:pic>
      <p:sp>
        <p:nvSpPr>
          <p:cNvPr id="3" name="ZoneTexte 2"/>
          <p:cNvSpPr txBox="1"/>
          <p:nvPr/>
        </p:nvSpPr>
        <p:spPr>
          <a:xfrm>
            <a:off x="107504" y="116632"/>
            <a:ext cx="8280920"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fr-FR" sz="2400" b="1" dirty="0">
                <a:solidFill>
                  <a:srgbClr val="3366FF"/>
                </a:solidFill>
              </a:rPr>
              <a:t> </a:t>
            </a:r>
            <a:r>
              <a:rPr lang="fr-FR" sz="2400" b="1" u="sng" dirty="0">
                <a:solidFill>
                  <a:srgbClr val="3366FF"/>
                </a:solidFill>
              </a:rPr>
              <a:t>IV Med </a:t>
            </a:r>
            <a:r>
              <a:rPr lang="fr-FR" sz="2400" b="1" u="sng" dirty="0" err="1">
                <a:solidFill>
                  <a:srgbClr val="3366FF"/>
                </a:solidFill>
              </a:rPr>
              <a:t>Think</a:t>
            </a:r>
            <a:r>
              <a:rPr lang="fr-FR" sz="2400" b="1" u="sng" dirty="0">
                <a:solidFill>
                  <a:srgbClr val="3366FF"/>
                </a:solidFill>
              </a:rPr>
              <a:t> 5+5 Forum</a:t>
            </a:r>
            <a:endParaRPr lang="fr-FR" sz="1000" b="1" dirty="0">
              <a:solidFill>
                <a:srgbClr val="3366FF"/>
              </a:solidFill>
            </a:endParaRPr>
          </a:p>
        </p:txBody>
      </p:sp>
      <p:sp>
        <p:nvSpPr>
          <p:cNvPr id="2" name="Rectangle 1">
            <a:extLst>
              <a:ext uri="{FF2B5EF4-FFF2-40B4-BE49-F238E27FC236}">
                <a16:creationId xmlns:a16="http://schemas.microsoft.com/office/drawing/2014/main" id="{5A2399C6-DAE0-3948-BAD4-ECFB9AAA0C9C}"/>
              </a:ext>
            </a:extLst>
          </p:cNvPr>
          <p:cNvSpPr/>
          <p:nvPr/>
        </p:nvSpPr>
        <p:spPr>
          <a:xfrm>
            <a:off x="1329125" y="3244334"/>
            <a:ext cx="6485751" cy="707886"/>
          </a:xfrm>
          <a:prstGeom prst="rect">
            <a:avLst/>
          </a:prstGeom>
        </p:spPr>
        <p:txBody>
          <a:bodyPr wrap="none">
            <a:spAutoFit/>
          </a:bodyPr>
          <a:lstStyle/>
          <a:p>
            <a:pPr algn="ctr">
              <a:buClr>
                <a:srgbClr val="3366FF"/>
              </a:buClr>
            </a:pPr>
            <a:r>
              <a:rPr lang="fr-FR" sz="4000" b="1" dirty="0" err="1">
                <a:solidFill>
                  <a:srgbClr val="000000"/>
                </a:solidFill>
              </a:rPr>
              <a:t>Thank</a:t>
            </a:r>
            <a:r>
              <a:rPr lang="fr-FR" sz="4000" b="1" dirty="0">
                <a:solidFill>
                  <a:srgbClr val="000000"/>
                </a:solidFill>
              </a:rPr>
              <a:t> </a:t>
            </a:r>
            <a:r>
              <a:rPr lang="fr-FR" sz="4000" b="1" dirty="0" err="1">
                <a:solidFill>
                  <a:srgbClr val="000000"/>
                </a:solidFill>
              </a:rPr>
              <a:t>you</a:t>
            </a:r>
            <a:r>
              <a:rPr lang="fr-FR" sz="4000" b="1" dirty="0">
                <a:solidFill>
                  <a:srgbClr val="000000"/>
                </a:solidFill>
              </a:rPr>
              <a:t> for </a:t>
            </a:r>
            <a:r>
              <a:rPr lang="fr-FR" sz="4000" b="1" dirty="0" err="1">
                <a:solidFill>
                  <a:srgbClr val="000000"/>
                </a:solidFill>
              </a:rPr>
              <a:t>your</a:t>
            </a:r>
            <a:r>
              <a:rPr lang="fr-FR" sz="4000" b="1" dirty="0">
                <a:solidFill>
                  <a:srgbClr val="000000"/>
                </a:solidFill>
              </a:rPr>
              <a:t> Attention.</a:t>
            </a:r>
            <a:endParaRPr lang="en-US" sz="4000" b="1" dirty="0">
              <a:solidFill>
                <a:srgbClr val="000000"/>
              </a:solidFill>
            </a:endParaRPr>
          </a:p>
        </p:txBody>
      </p:sp>
    </p:spTree>
    <p:extLst>
      <p:ext uri="{BB962C8B-B14F-4D97-AF65-F5344CB8AC3E}">
        <p14:creationId xmlns:p14="http://schemas.microsoft.com/office/powerpoint/2010/main" val="1148955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jdacency">
  <a:themeElements>
    <a:clrScheme name="Ciel">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Bureau">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jd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Clarté.thmx</Template>
  <TotalTime>0</TotalTime>
  <Words>1095</Words>
  <Application>Microsoft Macintosh PowerPoint</Application>
  <PresentationFormat>Affichage à l'écran (4:3)</PresentationFormat>
  <Paragraphs>229</Paragraphs>
  <Slides>9</Slides>
  <Notes>9</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9</vt:i4>
      </vt:variant>
    </vt:vector>
  </HeadingPairs>
  <TitlesOfParts>
    <vt:vector size="20" baseType="lpstr">
      <vt:lpstr>ＭＳ Ｐゴシック</vt:lpstr>
      <vt:lpstr>ＭＳ Ｐゴシック</vt:lpstr>
      <vt:lpstr>ヒラギノ角ゴ Pro W3</vt:lpstr>
      <vt:lpstr>Arial</vt:lpstr>
      <vt:lpstr>Calibri</vt:lpstr>
      <vt:lpstr>Cambria</vt:lpstr>
      <vt:lpstr>Chalkboard</vt:lpstr>
      <vt:lpstr>Georgia</vt:lpstr>
      <vt:lpstr>Times New Roman</vt:lpstr>
      <vt:lpstr>Wingdings</vt:lpstr>
      <vt:lpstr>Ajdacency</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2011-11-22T21:58:00Z</dcterms:created>
  <dcterms:modified xsi:type="dcterms:W3CDTF">2019-07-01T17:55:44Z</dcterms:modified>
</cp:coreProperties>
</file>